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6" r:id="rId2"/>
  </p:sldIdLst>
  <p:sldSz cx="30279975" cy="42808525"/>
  <p:notesSz cx="9926638" cy="14355763"/>
  <p:defaultTextStyle>
    <a:defPPr>
      <a:defRPr lang="fr-FR"/>
    </a:defPPr>
    <a:lvl1pPr algn="l" defTabSz="4402138" rtl="0" fontAlgn="base">
      <a:spcBef>
        <a:spcPct val="0"/>
      </a:spcBef>
      <a:spcAft>
        <a:spcPct val="0"/>
      </a:spcAft>
      <a:defRPr sz="8700" kern="1200">
        <a:solidFill>
          <a:schemeClr val="tx1"/>
        </a:solidFill>
        <a:latin typeface="Arial" pitchFamily="34" charset="0"/>
        <a:ea typeface="+mn-ea"/>
        <a:cs typeface="Angsana New" pitchFamily="18" charset="-34"/>
      </a:defRPr>
    </a:lvl1pPr>
    <a:lvl2pPr marL="2200275" indent="-1743075" algn="l" defTabSz="4402138" rtl="0" fontAlgn="base">
      <a:spcBef>
        <a:spcPct val="0"/>
      </a:spcBef>
      <a:spcAft>
        <a:spcPct val="0"/>
      </a:spcAft>
      <a:defRPr sz="8700" kern="1200">
        <a:solidFill>
          <a:schemeClr val="tx1"/>
        </a:solidFill>
        <a:latin typeface="Arial" pitchFamily="34" charset="0"/>
        <a:ea typeface="+mn-ea"/>
        <a:cs typeface="Angsana New" pitchFamily="18" charset="-34"/>
      </a:defRPr>
    </a:lvl2pPr>
    <a:lvl3pPr marL="4402138" indent="-3487738" algn="l" defTabSz="4402138" rtl="0" fontAlgn="base">
      <a:spcBef>
        <a:spcPct val="0"/>
      </a:spcBef>
      <a:spcAft>
        <a:spcPct val="0"/>
      </a:spcAft>
      <a:defRPr sz="8700" kern="1200">
        <a:solidFill>
          <a:schemeClr val="tx1"/>
        </a:solidFill>
        <a:latin typeface="Arial" pitchFamily="34" charset="0"/>
        <a:ea typeface="+mn-ea"/>
        <a:cs typeface="Angsana New" pitchFamily="18" charset="-34"/>
      </a:defRPr>
    </a:lvl3pPr>
    <a:lvl4pPr marL="6604000" indent="-5232400" algn="l" defTabSz="4402138" rtl="0" fontAlgn="base">
      <a:spcBef>
        <a:spcPct val="0"/>
      </a:spcBef>
      <a:spcAft>
        <a:spcPct val="0"/>
      </a:spcAft>
      <a:defRPr sz="8700" kern="1200">
        <a:solidFill>
          <a:schemeClr val="tx1"/>
        </a:solidFill>
        <a:latin typeface="Arial" pitchFamily="34" charset="0"/>
        <a:ea typeface="+mn-ea"/>
        <a:cs typeface="Angsana New" pitchFamily="18" charset="-34"/>
      </a:defRPr>
    </a:lvl4pPr>
    <a:lvl5pPr marL="8804275" indent="-6975475" algn="l" defTabSz="4402138" rtl="0" fontAlgn="base">
      <a:spcBef>
        <a:spcPct val="0"/>
      </a:spcBef>
      <a:spcAft>
        <a:spcPct val="0"/>
      </a:spcAft>
      <a:defRPr sz="8700" kern="1200">
        <a:solidFill>
          <a:schemeClr val="tx1"/>
        </a:solidFill>
        <a:latin typeface="Arial" pitchFamily="34" charset="0"/>
        <a:ea typeface="+mn-ea"/>
        <a:cs typeface="Angsana New" pitchFamily="18" charset="-34"/>
      </a:defRPr>
    </a:lvl5pPr>
    <a:lvl6pPr marL="2286000" algn="l" defTabSz="914400" rtl="0" eaLnBrk="1" latinLnBrk="0" hangingPunct="1">
      <a:defRPr sz="8700" kern="1200">
        <a:solidFill>
          <a:schemeClr val="tx1"/>
        </a:solidFill>
        <a:latin typeface="Arial" pitchFamily="34" charset="0"/>
        <a:ea typeface="+mn-ea"/>
        <a:cs typeface="Angsana New" pitchFamily="18" charset="-34"/>
      </a:defRPr>
    </a:lvl6pPr>
    <a:lvl7pPr marL="2743200" algn="l" defTabSz="914400" rtl="0" eaLnBrk="1" latinLnBrk="0" hangingPunct="1">
      <a:defRPr sz="8700" kern="1200">
        <a:solidFill>
          <a:schemeClr val="tx1"/>
        </a:solidFill>
        <a:latin typeface="Arial" pitchFamily="34" charset="0"/>
        <a:ea typeface="+mn-ea"/>
        <a:cs typeface="Angsana New" pitchFamily="18" charset="-34"/>
      </a:defRPr>
    </a:lvl7pPr>
    <a:lvl8pPr marL="3200400" algn="l" defTabSz="914400" rtl="0" eaLnBrk="1" latinLnBrk="0" hangingPunct="1">
      <a:defRPr sz="8700" kern="1200">
        <a:solidFill>
          <a:schemeClr val="tx1"/>
        </a:solidFill>
        <a:latin typeface="Arial" pitchFamily="34" charset="0"/>
        <a:ea typeface="+mn-ea"/>
        <a:cs typeface="Angsana New" pitchFamily="18" charset="-34"/>
      </a:defRPr>
    </a:lvl8pPr>
    <a:lvl9pPr marL="3657600" algn="l" defTabSz="914400" rtl="0" eaLnBrk="1" latinLnBrk="0" hangingPunct="1">
      <a:defRPr sz="8700" kern="1200">
        <a:solidFill>
          <a:schemeClr val="tx1"/>
        </a:solidFill>
        <a:latin typeface="Arial" pitchFamily="34" charset="0"/>
        <a:ea typeface="+mn-ea"/>
        <a:cs typeface="Angsana New" pitchFamily="18" charset="-34"/>
      </a:defRPr>
    </a:lvl9pPr>
  </p:defaultTextStyle>
  <p:extLst>
    <p:ext uri="{EFAFB233-063F-42B5-8137-9DF3F51BA10A}">
      <p15:sldGuideLst xmlns="" xmlns:p15="http://schemas.microsoft.com/office/powerpoint/2012/main">
        <p15:guide id="1" orient="horz" pos="13483">
          <p15:clr>
            <a:srgbClr val="A4A3A4"/>
          </p15:clr>
        </p15:guide>
        <p15:guide id="2" pos="953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77" autoAdjust="0"/>
    <p:restoredTop sz="93898" autoAdjust="0"/>
  </p:normalViewPr>
  <p:slideViewPr>
    <p:cSldViewPr>
      <p:cViewPr>
        <p:scale>
          <a:sx n="33" d="100"/>
          <a:sy n="33" d="100"/>
        </p:scale>
        <p:origin x="-270" y="2058"/>
      </p:cViewPr>
      <p:guideLst>
        <p:guide orient="horz" pos="13483"/>
        <p:guide pos="9537"/>
      </p:guideLst>
    </p:cSldViewPr>
  </p:slideViewPr>
  <p:notesTextViewPr>
    <p:cViewPr>
      <p:scale>
        <a:sx n="50" d="100"/>
        <a:sy n="5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4302125" cy="717550"/>
          </a:xfrm>
          <a:prstGeom prst="rect">
            <a:avLst/>
          </a:prstGeom>
        </p:spPr>
        <p:txBody>
          <a:bodyPr vert="horz" lIns="91440" tIns="45720" rIns="91440" bIns="45720" rtlCol="0"/>
          <a:lstStyle>
            <a:lvl1pPr algn="l" defTabSz="4402754" fontAlgn="auto">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sz="quarter" idx="1"/>
          </p:nvPr>
        </p:nvSpPr>
        <p:spPr>
          <a:xfrm>
            <a:off x="5622925" y="0"/>
            <a:ext cx="4302125" cy="717550"/>
          </a:xfrm>
          <a:prstGeom prst="rect">
            <a:avLst/>
          </a:prstGeom>
        </p:spPr>
        <p:txBody>
          <a:bodyPr vert="horz" lIns="91440" tIns="45720" rIns="91440" bIns="45720" rtlCol="0"/>
          <a:lstStyle>
            <a:lvl1pPr algn="r" defTabSz="4402754" fontAlgn="auto">
              <a:spcBef>
                <a:spcPts val="0"/>
              </a:spcBef>
              <a:spcAft>
                <a:spcPts val="0"/>
              </a:spcAft>
              <a:defRPr sz="1200" smtClean="0">
                <a:latin typeface="+mn-lt"/>
                <a:cs typeface="+mn-cs"/>
              </a:defRPr>
            </a:lvl1pPr>
          </a:lstStyle>
          <a:p>
            <a:pPr>
              <a:defRPr/>
            </a:pPr>
            <a:fld id="{C2ABF153-1790-4010-BDBA-E05D180BBEE1}" type="datetimeFigureOut">
              <a:rPr lang="fr-FR"/>
              <a:pPr>
                <a:defRPr/>
              </a:pPr>
              <a:t>23/07/2015</a:t>
            </a:fld>
            <a:endParaRPr lang="fr-FR"/>
          </a:p>
        </p:txBody>
      </p:sp>
      <p:sp>
        <p:nvSpPr>
          <p:cNvPr id="4" name="Espace réservé du pied de page 3"/>
          <p:cNvSpPr>
            <a:spLocks noGrp="1"/>
          </p:cNvSpPr>
          <p:nvPr>
            <p:ph type="ftr" sz="quarter" idx="2"/>
          </p:nvPr>
        </p:nvSpPr>
        <p:spPr>
          <a:xfrm>
            <a:off x="0" y="13635038"/>
            <a:ext cx="4302125" cy="717550"/>
          </a:xfrm>
          <a:prstGeom prst="rect">
            <a:avLst/>
          </a:prstGeom>
        </p:spPr>
        <p:txBody>
          <a:bodyPr vert="horz" lIns="91440" tIns="45720" rIns="91440" bIns="45720" rtlCol="0" anchor="b"/>
          <a:lstStyle>
            <a:lvl1pPr algn="l" defTabSz="4402754" fontAlgn="auto">
              <a:spcBef>
                <a:spcPts val="0"/>
              </a:spcBef>
              <a:spcAft>
                <a:spcPts val="0"/>
              </a:spcAft>
              <a:defRPr sz="1200">
                <a:latin typeface="+mn-lt"/>
                <a:cs typeface="+mn-cs"/>
              </a:defRPr>
            </a:lvl1pPr>
          </a:lstStyle>
          <a:p>
            <a:pPr>
              <a:defRPr/>
            </a:pPr>
            <a:endParaRPr lang="fr-FR"/>
          </a:p>
        </p:txBody>
      </p:sp>
      <p:sp>
        <p:nvSpPr>
          <p:cNvPr id="5" name="Espace réservé du numéro de diapositive 4"/>
          <p:cNvSpPr>
            <a:spLocks noGrp="1"/>
          </p:cNvSpPr>
          <p:nvPr>
            <p:ph type="sldNum" sz="quarter" idx="3"/>
          </p:nvPr>
        </p:nvSpPr>
        <p:spPr>
          <a:xfrm>
            <a:off x="5622925" y="13635038"/>
            <a:ext cx="4302125" cy="717550"/>
          </a:xfrm>
          <a:prstGeom prst="rect">
            <a:avLst/>
          </a:prstGeom>
        </p:spPr>
        <p:txBody>
          <a:bodyPr vert="horz" lIns="91440" tIns="45720" rIns="91440" bIns="45720" rtlCol="0" anchor="b"/>
          <a:lstStyle>
            <a:lvl1pPr algn="r" defTabSz="4402754" fontAlgn="auto">
              <a:spcBef>
                <a:spcPts val="0"/>
              </a:spcBef>
              <a:spcAft>
                <a:spcPts val="0"/>
              </a:spcAft>
              <a:defRPr sz="1200" smtClean="0">
                <a:latin typeface="+mn-lt"/>
                <a:cs typeface="+mn-cs"/>
              </a:defRPr>
            </a:lvl1pPr>
          </a:lstStyle>
          <a:p>
            <a:pPr>
              <a:defRPr/>
            </a:pPr>
            <a:fld id="{2EC510AE-CF16-4161-9CFF-13350B5FFC12}" type="slidenum">
              <a:rPr lang="fr-FR"/>
              <a:pPr>
                <a:defRPr/>
              </a:pPr>
              <a:t>‹#›</a:t>
            </a:fld>
            <a:endParaRPr lang="fr-FR"/>
          </a:p>
        </p:txBody>
      </p:sp>
    </p:spTree>
    <p:extLst>
      <p:ext uri="{BB962C8B-B14F-4D97-AF65-F5344CB8AC3E}">
        <p14:creationId xmlns:p14="http://schemas.microsoft.com/office/powerpoint/2010/main" xmlns="" val="38043397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125" cy="717550"/>
          </a:xfrm>
          <a:prstGeom prst="rect">
            <a:avLst/>
          </a:prstGeom>
        </p:spPr>
        <p:txBody>
          <a:bodyPr vert="horz" lIns="91440" tIns="45720" rIns="91440" bIns="45720" rtlCol="0"/>
          <a:lstStyle>
            <a:lvl1pPr algn="l">
              <a:defRPr sz="1200"/>
            </a:lvl1pPr>
          </a:lstStyle>
          <a:p>
            <a:endParaRPr lang="th-TH"/>
          </a:p>
        </p:txBody>
      </p:sp>
      <p:sp>
        <p:nvSpPr>
          <p:cNvPr id="3" name="Date Placeholder 2"/>
          <p:cNvSpPr>
            <a:spLocks noGrp="1"/>
          </p:cNvSpPr>
          <p:nvPr>
            <p:ph type="dt" idx="1"/>
          </p:nvPr>
        </p:nvSpPr>
        <p:spPr>
          <a:xfrm>
            <a:off x="5622925" y="0"/>
            <a:ext cx="4302125" cy="717550"/>
          </a:xfrm>
          <a:prstGeom prst="rect">
            <a:avLst/>
          </a:prstGeom>
        </p:spPr>
        <p:txBody>
          <a:bodyPr vert="horz" lIns="91440" tIns="45720" rIns="91440" bIns="45720" rtlCol="0"/>
          <a:lstStyle>
            <a:lvl1pPr algn="r">
              <a:defRPr sz="1200"/>
            </a:lvl1pPr>
          </a:lstStyle>
          <a:p>
            <a:fld id="{397CB823-C607-4420-9795-A56F795DB1AA}" type="datetimeFigureOut">
              <a:rPr lang="th-TH" smtClean="0"/>
              <a:pPr/>
              <a:t>23/07/58</a:t>
            </a:fld>
            <a:endParaRPr lang="th-TH"/>
          </a:p>
        </p:txBody>
      </p:sp>
      <p:sp>
        <p:nvSpPr>
          <p:cNvPr id="4" name="Slide Image Placeholder 3"/>
          <p:cNvSpPr>
            <a:spLocks noGrp="1" noRot="1" noChangeAspect="1"/>
          </p:cNvSpPr>
          <p:nvPr>
            <p:ph type="sldImg" idx="2"/>
          </p:nvPr>
        </p:nvSpPr>
        <p:spPr>
          <a:xfrm>
            <a:off x="3059113" y="1076325"/>
            <a:ext cx="3808412" cy="5383213"/>
          </a:xfrm>
          <a:prstGeom prst="rect">
            <a:avLst/>
          </a:prstGeom>
          <a:noFill/>
          <a:ln w="12700">
            <a:solidFill>
              <a:prstClr val="black"/>
            </a:solidFill>
          </a:ln>
        </p:spPr>
        <p:txBody>
          <a:bodyPr vert="horz" lIns="91440" tIns="45720" rIns="91440" bIns="45720" rtlCol="0" anchor="ctr"/>
          <a:lstStyle/>
          <a:p>
            <a:endParaRPr lang="th-TH"/>
          </a:p>
        </p:txBody>
      </p:sp>
      <p:sp>
        <p:nvSpPr>
          <p:cNvPr id="5" name="Notes Placeholder 4"/>
          <p:cNvSpPr>
            <a:spLocks noGrp="1"/>
          </p:cNvSpPr>
          <p:nvPr>
            <p:ph type="body" sz="quarter" idx="3"/>
          </p:nvPr>
        </p:nvSpPr>
        <p:spPr>
          <a:xfrm>
            <a:off x="992188" y="6818313"/>
            <a:ext cx="7942262" cy="64611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6" name="Footer Placeholder 5"/>
          <p:cNvSpPr>
            <a:spLocks noGrp="1"/>
          </p:cNvSpPr>
          <p:nvPr>
            <p:ph type="ftr" sz="quarter" idx="4"/>
          </p:nvPr>
        </p:nvSpPr>
        <p:spPr>
          <a:xfrm>
            <a:off x="0" y="13635038"/>
            <a:ext cx="4302125" cy="717550"/>
          </a:xfrm>
          <a:prstGeom prst="rect">
            <a:avLst/>
          </a:prstGeom>
        </p:spPr>
        <p:txBody>
          <a:bodyPr vert="horz" lIns="91440" tIns="45720" rIns="91440" bIns="45720" rtlCol="0" anchor="b"/>
          <a:lstStyle>
            <a:lvl1pPr algn="l">
              <a:defRPr sz="1200"/>
            </a:lvl1pPr>
          </a:lstStyle>
          <a:p>
            <a:endParaRPr lang="th-TH"/>
          </a:p>
        </p:txBody>
      </p:sp>
      <p:sp>
        <p:nvSpPr>
          <p:cNvPr id="7" name="Slide Number Placeholder 6"/>
          <p:cNvSpPr>
            <a:spLocks noGrp="1"/>
          </p:cNvSpPr>
          <p:nvPr>
            <p:ph type="sldNum" sz="quarter" idx="5"/>
          </p:nvPr>
        </p:nvSpPr>
        <p:spPr>
          <a:xfrm>
            <a:off x="5622925" y="13635038"/>
            <a:ext cx="4302125" cy="717550"/>
          </a:xfrm>
          <a:prstGeom prst="rect">
            <a:avLst/>
          </a:prstGeom>
        </p:spPr>
        <p:txBody>
          <a:bodyPr vert="horz" lIns="91440" tIns="45720" rIns="91440" bIns="45720" rtlCol="0" anchor="b"/>
          <a:lstStyle>
            <a:lvl1pPr algn="r">
              <a:defRPr sz="1200"/>
            </a:lvl1pPr>
          </a:lstStyle>
          <a:p>
            <a:fld id="{D04902C6-5528-4732-B774-DA9E6012DB15}" type="slidenum">
              <a:rPr lang="th-TH" smtClean="0"/>
              <a:pPr/>
              <a:t>‹#›</a:t>
            </a:fld>
            <a:endParaRPr lang="th-TH"/>
          </a:p>
        </p:txBody>
      </p:sp>
    </p:spTree>
    <p:extLst>
      <p:ext uri="{BB962C8B-B14F-4D97-AF65-F5344CB8AC3E}">
        <p14:creationId xmlns:p14="http://schemas.microsoft.com/office/powerpoint/2010/main" xmlns="" val="313042658"/>
      </p:ext>
    </p:extLst>
  </p:cSld>
  <p:clrMap bg1="lt1" tx1="dk1" bg2="lt2" tx2="dk2" accent1="accent1" accent2="accent2" accent3="accent3" accent4="accent4" accent5="accent5" accent6="accent6" hlink="hlink" folHlink="folHlink"/>
  <p:notes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fld id="{D04902C6-5528-4732-B774-DA9E6012DB15}" type="slidenum">
              <a:rPr lang="th-TH" smtClean="0"/>
              <a:pPr/>
              <a:t>1</a:t>
            </a:fld>
            <a:endParaRPr lang="th-TH"/>
          </a:p>
        </p:txBody>
      </p:sp>
    </p:spTree>
    <p:extLst>
      <p:ext uri="{BB962C8B-B14F-4D97-AF65-F5344CB8AC3E}">
        <p14:creationId xmlns:p14="http://schemas.microsoft.com/office/powerpoint/2010/main" xmlns="" val="4106514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2270999" y="13298398"/>
            <a:ext cx="25737979" cy="917608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4541998" y="24258164"/>
            <a:ext cx="21195983" cy="10939957"/>
          </a:xfrm>
        </p:spPr>
        <p:txBody>
          <a:bodyPr/>
          <a:lstStyle>
            <a:lvl1pPr marL="0" indent="0" algn="ctr">
              <a:buNone/>
              <a:defRPr>
                <a:solidFill>
                  <a:schemeClr val="tx1">
                    <a:tint val="75000"/>
                  </a:schemeClr>
                </a:solidFill>
              </a:defRPr>
            </a:lvl1pPr>
            <a:lvl2pPr marL="2201377" indent="0" algn="ctr">
              <a:buNone/>
              <a:defRPr>
                <a:solidFill>
                  <a:schemeClr val="tx1">
                    <a:tint val="75000"/>
                  </a:schemeClr>
                </a:solidFill>
              </a:defRPr>
            </a:lvl2pPr>
            <a:lvl3pPr marL="4402754" indent="0" algn="ctr">
              <a:buNone/>
              <a:defRPr>
                <a:solidFill>
                  <a:schemeClr val="tx1">
                    <a:tint val="75000"/>
                  </a:schemeClr>
                </a:solidFill>
              </a:defRPr>
            </a:lvl3pPr>
            <a:lvl4pPr marL="6604131" indent="0" algn="ctr">
              <a:buNone/>
              <a:defRPr>
                <a:solidFill>
                  <a:schemeClr val="tx1">
                    <a:tint val="75000"/>
                  </a:schemeClr>
                </a:solidFill>
              </a:defRPr>
            </a:lvl4pPr>
            <a:lvl5pPr marL="8805507" indent="0" algn="ctr">
              <a:buNone/>
              <a:defRPr>
                <a:solidFill>
                  <a:schemeClr val="tx1">
                    <a:tint val="75000"/>
                  </a:schemeClr>
                </a:solidFill>
              </a:defRPr>
            </a:lvl5pPr>
            <a:lvl6pPr marL="11006884" indent="0" algn="ctr">
              <a:buNone/>
              <a:defRPr>
                <a:solidFill>
                  <a:schemeClr val="tx1">
                    <a:tint val="75000"/>
                  </a:schemeClr>
                </a:solidFill>
              </a:defRPr>
            </a:lvl6pPr>
            <a:lvl7pPr marL="13208261" indent="0" algn="ctr">
              <a:buNone/>
              <a:defRPr>
                <a:solidFill>
                  <a:schemeClr val="tx1">
                    <a:tint val="75000"/>
                  </a:schemeClr>
                </a:solidFill>
              </a:defRPr>
            </a:lvl7pPr>
            <a:lvl8pPr marL="15409638" indent="0" algn="ctr">
              <a:buNone/>
              <a:defRPr>
                <a:solidFill>
                  <a:schemeClr val="tx1">
                    <a:tint val="75000"/>
                  </a:schemeClr>
                </a:solidFill>
              </a:defRPr>
            </a:lvl8pPr>
            <a:lvl9pPr marL="17611015"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CB2E2795-CDFE-4140-9370-58B14DB7E378}" type="datetimeFigureOut">
              <a:rPr lang="fr-FR"/>
              <a:pPr>
                <a:defRPr/>
              </a:pPr>
              <a:t>23/07/2015</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DC428029-8E49-4E29-A5AD-5A41AA472902}" type="slidenum">
              <a:rPr lang="fr-FR"/>
              <a:pPr>
                <a:defRPr/>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8D57642C-9063-4F08-9EDA-0FD9CB4E81A7}" type="datetimeFigureOut">
              <a:rPr lang="fr-FR"/>
              <a:pPr>
                <a:defRPr/>
              </a:pPr>
              <a:t>23/07/2015</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ADB22A9C-E41E-4F22-B3A9-8DB1134D858D}" type="slidenum">
              <a:rPr lang="fr-FR"/>
              <a:pPr>
                <a:defRPr/>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16464735" y="2289072"/>
            <a:ext cx="5109748" cy="48694697"/>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1135502" y="2289072"/>
            <a:ext cx="14824573" cy="48694697"/>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D11A0E57-90F7-41F6-95E6-DEB74FA56648}" type="datetimeFigureOut">
              <a:rPr lang="fr-FR"/>
              <a:pPr>
                <a:defRPr/>
              </a:pPr>
              <a:t>23/07/2015</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CA0B748C-0F8B-4FAE-A387-AB67DE701611}" type="slidenum">
              <a:rPr lang="fr-FR"/>
              <a:pPr>
                <a:defRPr/>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D2B47EDF-2E9B-43D4-9120-594F2C760BFE}" type="datetimeFigureOut">
              <a:rPr lang="fr-FR"/>
              <a:pPr>
                <a:defRPr/>
              </a:pPr>
              <a:t>23/07/2015</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57306D57-1F6F-4104-BA26-97C43DF4FAD8}" type="slidenum">
              <a:rPr lang="fr-FR"/>
              <a:pPr>
                <a:defRPr/>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2391911" y="27508443"/>
            <a:ext cx="25737979" cy="8502249"/>
          </a:xfrm>
        </p:spPr>
        <p:txBody>
          <a:bodyPr anchor="t"/>
          <a:lstStyle>
            <a:lvl1pPr algn="l">
              <a:defRPr sz="193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2391911" y="18144086"/>
            <a:ext cx="25737979" cy="9364359"/>
          </a:xfrm>
        </p:spPr>
        <p:txBody>
          <a:bodyPr anchor="b"/>
          <a:lstStyle>
            <a:lvl1pPr marL="0" indent="0">
              <a:buNone/>
              <a:defRPr sz="9700">
                <a:solidFill>
                  <a:schemeClr val="tx1">
                    <a:tint val="75000"/>
                  </a:schemeClr>
                </a:solidFill>
              </a:defRPr>
            </a:lvl1pPr>
            <a:lvl2pPr marL="2201377" indent="0">
              <a:buNone/>
              <a:defRPr sz="8700">
                <a:solidFill>
                  <a:schemeClr val="tx1">
                    <a:tint val="75000"/>
                  </a:schemeClr>
                </a:solidFill>
              </a:defRPr>
            </a:lvl2pPr>
            <a:lvl3pPr marL="4402754" indent="0">
              <a:buNone/>
              <a:defRPr sz="7700">
                <a:solidFill>
                  <a:schemeClr val="tx1">
                    <a:tint val="75000"/>
                  </a:schemeClr>
                </a:solidFill>
              </a:defRPr>
            </a:lvl3pPr>
            <a:lvl4pPr marL="6604131" indent="0">
              <a:buNone/>
              <a:defRPr sz="6800">
                <a:solidFill>
                  <a:schemeClr val="tx1">
                    <a:tint val="75000"/>
                  </a:schemeClr>
                </a:solidFill>
              </a:defRPr>
            </a:lvl4pPr>
            <a:lvl5pPr marL="8805507" indent="0">
              <a:buNone/>
              <a:defRPr sz="6800">
                <a:solidFill>
                  <a:schemeClr val="tx1">
                    <a:tint val="75000"/>
                  </a:schemeClr>
                </a:solidFill>
              </a:defRPr>
            </a:lvl5pPr>
            <a:lvl6pPr marL="11006884" indent="0">
              <a:buNone/>
              <a:defRPr sz="6800">
                <a:solidFill>
                  <a:schemeClr val="tx1">
                    <a:tint val="75000"/>
                  </a:schemeClr>
                </a:solidFill>
              </a:defRPr>
            </a:lvl6pPr>
            <a:lvl7pPr marL="13208261" indent="0">
              <a:buNone/>
              <a:defRPr sz="6800">
                <a:solidFill>
                  <a:schemeClr val="tx1">
                    <a:tint val="75000"/>
                  </a:schemeClr>
                </a:solidFill>
              </a:defRPr>
            </a:lvl7pPr>
            <a:lvl8pPr marL="15409638" indent="0">
              <a:buNone/>
              <a:defRPr sz="6800">
                <a:solidFill>
                  <a:schemeClr val="tx1">
                    <a:tint val="75000"/>
                  </a:schemeClr>
                </a:solidFill>
              </a:defRPr>
            </a:lvl8pPr>
            <a:lvl9pPr marL="17611015" indent="0">
              <a:buNone/>
              <a:defRPr sz="68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2FB9EACF-8A7D-4E4D-9598-7E15B0A765AD}" type="datetimeFigureOut">
              <a:rPr lang="fr-FR"/>
              <a:pPr>
                <a:defRPr/>
              </a:pPr>
              <a:t>23/07/2015</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E1F78D0D-38E5-47E6-9949-0B196B91407D}" type="slidenum">
              <a:rPr lang="fr-FR"/>
              <a:pPr>
                <a:defRPr/>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1135502" y="13318210"/>
            <a:ext cx="9967159" cy="37665561"/>
          </a:xfrm>
        </p:spPr>
        <p:txBody>
          <a:bodyPr/>
          <a:lstStyle>
            <a:lvl1pPr>
              <a:defRPr sz="13500"/>
            </a:lvl1pPr>
            <a:lvl2pPr>
              <a:defRPr sz="11600"/>
            </a:lvl2pPr>
            <a:lvl3pPr>
              <a:defRPr sz="9700"/>
            </a:lvl3pPr>
            <a:lvl4pPr>
              <a:defRPr sz="8700"/>
            </a:lvl4pPr>
            <a:lvl5pPr>
              <a:defRPr sz="8700"/>
            </a:lvl5pPr>
            <a:lvl6pPr>
              <a:defRPr sz="8700"/>
            </a:lvl6pPr>
            <a:lvl7pPr>
              <a:defRPr sz="8700"/>
            </a:lvl7pPr>
            <a:lvl8pPr>
              <a:defRPr sz="8700"/>
            </a:lvl8pPr>
            <a:lvl9pPr>
              <a:defRPr sz="87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11607327" y="13318210"/>
            <a:ext cx="9967159" cy="37665561"/>
          </a:xfrm>
        </p:spPr>
        <p:txBody>
          <a:bodyPr/>
          <a:lstStyle>
            <a:lvl1pPr>
              <a:defRPr sz="13500"/>
            </a:lvl1pPr>
            <a:lvl2pPr>
              <a:defRPr sz="11600"/>
            </a:lvl2pPr>
            <a:lvl3pPr>
              <a:defRPr sz="9700"/>
            </a:lvl3pPr>
            <a:lvl4pPr>
              <a:defRPr sz="8700"/>
            </a:lvl4pPr>
            <a:lvl5pPr>
              <a:defRPr sz="8700"/>
            </a:lvl5pPr>
            <a:lvl6pPr>
              <a:defRPr sz="8700"/>
            </a:lvl6pPr>
            <a:lvl7pPr>
              <a:defRPr sz="8700"/>
            </a:lvl7pPr>
            <a:lvl8pPr>
              <a:defRPr sz="8700"/>
            </a:lvl8pPr>
            <a:lvl9pPr>
              <a:defRPr sz="87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50B2556A-FADF-4D15-AED1-64F7D613BF3E}" type="datetimeFigureOut">
              <a:rPr lang="fr-FR"/>
              <a:pPr>
                <a:defRPr/>
              </a:pPr>
              <a:t>23/07/2015</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84B1E012-AB6F-4697-8FA4-470764CC12E4}" type="slidenum">
              <a:rPr lang="fr-FR"/>
              <a:pPr>
                <a:defRPr/>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1514000" y="1714328"/>
            <a:ext cx="27251977" cy="7134754"/>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1514001" y="9582374"/>
            <a:ext cx="13378914" cy="3993478"/>
          </a:xfrm>
        </p:spPr>
        <p:txBody>
          <a:bodyPr anchor="b"/>
          <a:lstStyle>
            <a:lvl1pPr marL="0" indent="0">
              <a:buNone/>
              <a:defRPr sz="11600" b="1"/>
            </a:lvl1pPr>
            <a:lvl2pPr marL="2201377" indent="0">
              <a:buNone/>
              <a:defRPr sz="9700" b="1"/>
            </a:lvl2pPr>
            <a:lvl3pPr marL="4402754" indent="0">
              <a:buNone/>
              <a:defRPr sz="8700" b="1"/>
            </a:lvl3pPr>
            <a:lvl4pPr marL="6604131" indent="0">
              <a:buNone/>
              <a:defRPr sz="7700" b="1"/>
            </a:lvl4pPr>
            <a:lvl5pPr marL="8805507" indent="0">
              <a:buNone/>
              <a:defRPr sz="7700" b="1"/>
            </a:lvl5pPr>
            <a:lvl6pPr marL="11006884" indent="0">
              <a:buNone/>
              <a:defRPr sz="7700" b="1"/>
            </a:lvl6pPr>
            <a:lvl7pPr marL="13208261" indent="0">
              <a:buNone/>
              <a:defRPr sz="7700" b="1"/>
            </a:lvl7pPr>
            <a:lvl8pPr marL="15409638" indent="0">
              <a:buNone/>
              <a:defRPr sz="7700" b="1"/>
            </a:lvl8pPr>
            <a:lvl9pPr marL="17611015" indent="0">
              <a:buNone/>
              <a:defRPr sz="77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1514001" y="13575850"/>
            <a:ext cx="13378914" cy="24664452"/>
          </a:xfrm>
        </p:spPr>
        <p:txBody>
          <a:bodyPr/>
          <a:lstStyle>
            <a:lvl1pPr>
              <a:defRPr sz="11600"/>
            </a:lvl1pPr>
            <a:lvl2pPr>
              <a:defRPr sz="9700"/>
            </a:lvl2pPr>
            <a:lvl3pPr>
              <a:defRPr sz="8700"/>
            </a:lvl3pPr>
            <a:lvl4pPr>
              <a:defRPr sz="7700"/>
            </a:lvl4pPr>
            <a:lvl5pPr>
              <a:defRPr sz="7700"/>
            </a:lvl5pPr>
            <a:lvl6pPr>
              <a:defRPr sz="7700"/>
            </a:lvl6pPr>
            <a:lvl7pPr>
              <a:defRPr sz="7700"/>
            </a:lvl7pPr>
            <a:lvl8pPr>
              <a:defRPr sz="7700"/>
            </a:lvl8pPr>
            <a:lvl9pPr>
              <a:defRPr sz="77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15381811" y="9582374"/>
            <a:ext cx="13384168" cy="3993478"/>
          </a:xfrm>
        </p:spPr>
        <p:txBody>
          <a:bodyPr anchor="b"/>
          <a:lstStyle>
            <a:lvl1pPr marL="0" indent="0">
              <a:buNone/>
              <a:defRPr sz="11600" b="1"/>
            </a:lvl1pPr>
            <a:lvl2pPr marL="2201377" indent="0">
              <a:buNone/>
              <a:defRPr sz="9700" b="1"/>
            </a:lvl2pPr>
            <a:lvl3pPr marL="4402754" indent="0">
              <a:buNone/>
              <a:defRPr sz="8700" b="1"/>
            </a:lvl3pPr>
            <a:lvl4pPr marL="6604131" indent="0">
              <a:buNone/>
              <a:defRPr sz="7700" b="1"/>
            </a:lvl4pPr>
            <a:lvl5pPr marL="8805507" indent="0">
              <a:buNone/>
              <a:defRPr sz="7700" b="1"/>
            </a:lvl5pPr>
            <a:lvl6pPr marL="11006884" indent="0">
              <a:buNone/>
              <a:defRPr sz="7700" b="1"/>
            </a:lvl6pPr>
            <a:lvl7pPr marL="13208261" indent="0">
              <a:buNone/>
              <a:defRPr sz="7700" b="1"/>
            </a:lvl7pPr>
            <a:lvl8pPr marL="15409638" indent="0">
              <a:buNone/>
              <a:defRPr sz="7700" b="1"/>
            </a:lvl8pPr>
            <a:lvl9pPr marL="17611015" indent="0">
              <a:buNone/>
              <a:defRPr sz="77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15381811" y="13575850"/>
            <a:ext cx="13384168" cy="24664452"/>
          </a:xfrm>
        </p:spPr>
        <p:txBody>
          <a:bodyPr/>
          <a:lstStyle>
            <a:lvl1pPr>
              <a:defRPr sz="11600"/>
            </a:lvl1pPr>
            <a:lvl2pPr>
              <a:defRPr sz="9700"/>
            </a:lvl2pPr>
            <a:lvl3pPr>
              <a:defRPr sz="8700"/>
            </a:lvl3pPr>
            <a:lvl4pPr>
              <a:defRPr sz="7700"/>
            </a:lvl4pPr>
            <a:lvl5pPr>
              <a:defRPr sz="7700"/>
            </a:lvl5pPr>
            <a:lvl6pPr>
              <a:defRPr sz="7700"/>
            </a:lvl6pPr>
            <a:lvl7pPr>
              <a:defRPr sz="7700"/>
            </a:lvl7pPr>
            <a:lvl8pPr>
              <a:defRPr sz="7700"/>
            </a:lvl8pPr>
            <a:lvl9pPr>
              <a:defRPr sz="77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E09B18D3-D724-4F38-8703-DA2341BB165C}" type="datetimeFigureOut">
              <a:rPr lang="fr-FR"/>
              <a:pPr>
                <a:defRPr/>
              </a:pPr>
              <a:t>23/07/2015</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774095A7-1272-4D9E-95A4-984977DEEE31}" type="slidenum">
              <a:rPr lang="fr-FR"/>
              <a:pPr>
                <a:defRPr/>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2940F259-9240-4193-BE20-A779CD093311}" type="datetimeFigureOut">
              <a:rPr lang="fr-FR"/>
              <a:pPr>
                <a:defRPr/>
              </a:pPr>
              <a:t>23/07/2015</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CB4E3B1A-CE4D-4E8E-871E-DA8C06859198}" type="slidenum">
              <a:rPr lang="fr-FR"/>
              <a:pPr>
                <a:defRPr/>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79B5FD58-D11F-4E53-AD5F-7F8FD48209BE}" type="datetimeFigureOut">
              <a:rPr lang="fr-FR"/>
              <a:pPr>
                <a:defRPr/>
              </a:pPr>
              <a:t>23/07/2015</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6C25ED6E-380A-435A-A209-2ADE904D5F96}" type="slidenum">
              <a:rPr lang="fr-FR"/>
              <a:pPr>
                <a:defRPr/>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514001" y="1704416"/>
            <a:ext cx="9961905" cy="7253668"/>
          </a:xfrm>
        </p:spPr>
        <p:txBody>
          <a:bodyPr anchor="b"/>
          <a:lstStyle>
            <a:lvl1pPr algn="l">
              <a:defRPr sz="9700" b="1"/>
            </a:lvl1pPr>
          </a:lstStyle>
          <a:p>
            <a:r>
              <a:rPr lang="fr-FR" smtClean="0"/>
              <a:t>Cliquez pour modifier le style du titre</a:t>
            </a:r>
            <a:endParaRPr lang="fr-FR"/>
          </a:p>
        </p:txBody>
      </p:sp>
      <p:sp>
        <p:nvSpPr>
          <p:cNvPr id="3" name="Espace réservé du contenu 2"/>
          <p:cNvSpPr>
            <a:spLocks noGrp="1"/>
          </p:cNvSpPr>
          <p:nvPr>
            <p:ph idx="1"/>
          </p:nvPr>
        </p:nvSpPr>
        <p:spPr>
          <a:xfrm>
            <a:off x="11838629" y="1704419"/>
            <a:ext cx="16927350" cy="36535892"/>
          </a:xfrm>
        </p:spPr>
        <p:txBody>
          <a:bodyPr/>
          <a:lstStyle>
            <a:lvl1pPr>
              <a:defRPr sz="15400"/>
            </a:lvl1pPr>
            <a:lvl2pPr>
              <a:defRPr sz="13500"/>
            </a:lvl2pPr>
            <a:lvl3pPr>
              <a:defRPr sz="11600"/>
            </a:lvl3pPr>
            <a:lvl4pPr>
              <a:defRPr sz="9700"/>
            </a:lvl4pPr>
            <a:lvl5pPr>
              <a:defRPr sz="9700"/>
            </a:lvl5pPr>
            <a:lvl6pPr>
              <a:defRPr sz="9700"/>
            </a:lvl6pPr>
            <a:lvl7pPr>
              <a:defRPr sz="9700"/>
            </a:lvl7pPr>
            <a:lvl8pPr>
              <a:defRPr sz="9700"/>
            </a:lvl8pPr>
            <a:lvl9pPr>
              <a:defRPr sz="97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1514001" y="8958084"/>
            <a:ext cx="9961905" cy="29282224"/>
          </a:xfrm>
        </p:spPr>
        <p:txBody>
          <a:bodyPr/>
          <a:lstStyle>
            <a:lvl1pPr marL="0" indent="0">
              <a:buNone/>
              <a:defRPr sz="6800"/>
            </a:lvl1pPr>
            <a:lvl2pPr marL="2201377" indent="0">
              <a:buNone/>
              <a:defRPr sz="5800"/>
            </a:lvl2pPr>
            <a:lvl3pPr marL="4402754" indent="0">
              <a:buNone/>
              <a:defRPr sz="4800"/>
            </a:lvl3pPr>
            <a:lvl4pPr marL="6604131" indent="0">
              <a:buNone/>
              <a:defRPr sz="4300"/>
            </a:lvl4pPr>
            <a:lvl5pPr marL="8805507" indent="0">
              <a:buNone/>
              <a:defRPr sz="4300"/>
            </a:lvl5pPr>
            <a:lvl6pPr marL="11006884" indent="0">
              <a:buNone/>
              <a:defRPr sz="4300"/>
            </a:lvl6pPr>
            <a:lvl7pPr marL="13208261" indent="0">
              <a:buNone/>
              <a:defRPr sz="4300"/>
            </a:lvl7pPr>
            <a:lvl8pPr marL="15409638" indent="0">
              <a:buNone/>
              <a:defRPr sz="4300"/>
            </a:lvl8pPr>
            <a:lvl9pPr marL="17611015" indent="0">
              <a:buNone/>
              <a:defRPr sz="43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098D7D06-98C5-4877-8A79-1CF47CC1DC01}" type="datetimeFigureOut">
              <a:rPr lang="fr-FR"/>
              <a:pPr>
                <a:defRPr/>
              </a:pPr>
              <a:t>23/07/2015</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09A92C87-91EB-4577-A389-486C0E247B11}" type="slidenum">
              <a:rPr lang="fr-FR"/>
              <a:pPr>
                <a:defRPr/>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935088" y="29965970"/>
            <a:ext cx="18167985" cy="3537654"/>
          </a:xfrm>
        </p:spPr>
        <p:txBody>
          <a:bodyPr anchor="b"/>
          <a:lstStyle>
            <a:lvl1pPr algn="l">
              <a:defRPr sz="97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5935088" y="3825019"/>
            <a:ext cx="18167985" cy="25685115"/>
          </a:xfrm>
        </p:spPr>
        <p:txBody>
          <a:bodyPr rtlCol="0">
            <a:normAutofit/>
          </a:bodyPr>
          <a:lstStyle>
            <a:lvl1pPr marL="0" indent="0">
              <a:buNone/>
              <a:defRPr sz="15400"/>
            </a:lvl1pPr>
            <a:lvl2pPr marL="2201377" indent="0">
              <a:buNone/>
              <a:defRPr sz="13500"/>
            </a:lvl2pPr>
            <a:lvl3pPr marL="4402754" indent="0">
              <a:buNone/>
              <a:defRPr sz="11600"/>
            </a:lvl3pPr>
            <a:lvl4pPr marL="6604131" indent="0">
              <a:buNone/>
              <a:defRPr sz="9700"/>
            </a:lvl4pPr>
            <a:lvl5pPr marL="8805507" indent="0">
              <a:buNone/>
              <a:defRPr sz="9700"/>
            </a:lvl5pPr>
            <a:lvl6pPr marL="11006884" indent="0">
              <a:buNone/>
              <a:defRPr sz="9700"/>
            </a:lvl6pPr>
            <a:lvl7pPr marL="13208261" indent="0">
              <a:buNone/>
              <a:defRPr sz="9700"/>
            </a:lvl7pPr>
            <a:lvl8pPr marL="15409638" indent="0">
              <a:buNone/>
              <a:defRPr sz="9700"/>
            </a:lvl8pPr>
            <a:lvl9pPr marL="17611015" indent="0">
              <a:buNone/>
              <a:defRPr sz="9700"/>
            </a:lvl9pPr>
          </a:lstStyle>
          <a:p>
            <a:pPr lvl="0"/>
            <a:endParaRPr lang="fr-FR" noProof="0"/>
          </a:p>
        </p:txBody>
      </p:sp>
      <p:sp>
        <p:nvSpPr>
          <p:cNvPr id="4" name="Espace réservé du texte 3"/>
          <p:cNvSpPr>
            <a:spLocks noGrp="1"/>
          </p:cNvSpPr>
          <p:nvPr>
            <p:ph type="body" sz="half" idx="2"/>
          </p:nvPr>
        </p:nvSpPr>
        <p:spPr>
          <a:xfrm>
            <a:off x="5935088" y="33503624"/>
            <a:ext cx="18167985" cy="5024051"/>
          </a:xfrm>
        </p:spPr>
        <p:txBody>
          <a:bodyPr/>
          <a:lstStyle>
            <a:lvl1pPr marL="0" indent="0">
              <a:buNone/>
              <a:defRPr sz="6800"/>
            </a:lvl1pPr>
            <a:lvl2pPr marL="2201377" indent="0">
              <a:buNone/>
              <a:defRPr sz="5800"/>
            </a:lvl2pPr>
            <a:lvl3pPr marL="4402754" indent="0">
              <a:buNone/>
              <a:defRPr sz="4800"/>
            </a:lvl3pPr>
            <a:lvl4pPr marL="6604131" indent="0">
              <a:buNone/>
              <a:defRPr sz="4300"/>
            </a:lvl4pPr>
            <a:lvl5pPr marL="8805507" indent="0">
              <a:buNone/>
              <a:defRPr sz="4300"/>
            </a:lvl5pPr>
            <a:lvl6pPr marL="11006884" indent="0">
              <a:buNone/>
              <a:defRPr sz="4300"/>
            </a:lvl6pPr>
            <a:lvl7pPr marL="13208261" indent="0">
              <a:buNone/>
              <a:defRPr sz="4300"/>
            </a:lvl7pPr>
            <a:lvl8pPr marL="15409638" indent="0">
              <a:buNone/>
              <a:defRPr sz="4300"/>
            </a:lvl8pPr>
            <a:lvl9pPr marL="17611015" indent="0">
              <a:buNone/>
              <a:defRPr sz="43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F0AA92FE-0FE5-47D9-B065-51174C90C049}" type="datetimeFigureOut">
              <a:rPr lang="fr-FR"/>
              <a:pPr>
                <a:defRPr/>
              </a:pPr>
              <a:t>23/07/2015</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E5B33972-7FFA-46CD-9B53-6C4D940B76F3}" type="slidenum">
              <a:rPr lang="fr-FR"/>
              <a:pPr>
                <a:defRPr/>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1514475" y="1714500"/>
            <a:ext cx="27251025" cy="7134225"/>
          </a:xfrm>
          <a:prstGeom prst="rect">
            <a:avLst/>
          </a:prstGeom>
          <a:noFill/>
          <a:ln w="9525">
            <a:noFill/>
            <a:miter lim="800000"/>
            <a:headEnd/>
            <a:tailEnd/>
          </a:ln>
        </p:spPr>
        <p:txBody>
          <a:bodyPr vert="horz" wrap="square" lIns="440275" tIns="220138" rIns="440275" bIns="220138" numCol="1" anchor="ctr" anchorCtr="0" compatLnSpc="1">
            <a:prstTxWarp prst="textNoShape">
              <a:avLst/>
            </a:prstTxWarp>
          </a:bodyPr>
          <a:lstStyle/>
          <a:p>
            <a:pPr lvl="0"/>
            <a:r>
              <a:rPr lang="fr-FR" smtClean="0"/>
              <a:t>Cliquez pour modifier le style du titre</a:t>
            </a:r>
          </a:p>
        </p:txBody>
      </p:sp>
      <p:sp>
        <p:nvSpPr>
          <p:cNvPr id="1027" name="Espace réservé du texte 2"/>
          <p:cNvSpPr>
            <a:spLocks noGrp="1"/>
          </p:cNvSpPr>
          <p:nvPr>
            <p:ph type="body" idx="1"/>
          </p:nvPr>
        </p:nvSpPr>
        <p:spPr bwMode="auto">
          <a:xfrm>
            <a:off x="1514475" y="9988550"/>
            <a:ext cx="27251025" cy="28251150"/>
          </a:xfrm>
          <a:prstGeom prst="rect">
            <a:avLst/>
          </a:prstGeom>
          <a:noFill/>
          <a:ln w="9525">
            <a:noFill/>
            <a:miter lim="800000"/>
            <a:headEnd/>
            <a:tailEnd/>
          </a:ln>
        </p:spPr>
        <p:txBody>
          <a:bodyPr vert="horz" wrap="square" lIns="440275" tIns="220138" rIns="440275" bIns="220138"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1514475" y="39676388"/>
            <a:ext cx="7064375" cy="2279650"/>
          </a:xfrm>
          <a:prstGeom prst="rect">
            <a:avLst/>
          </a:prstGeom>
        </p:spPr>
        <p:txBody>
          <a:bodyPr vert="horz" lIns="440275" tIns="220138" rIns="440275" bIns="220138" rtlCol="0" anchor="ctr"/>
          <a:lstStyle>
            <a:lvl1pPr algn="l" defTabSz="4402754" fontAlgn="auto">
              <a:spcBef>
                <a:spcPts val="0"/>
              </a:spcBef>
              <a:spcAft>
                <a:spcPts val="0"/>
              </a:spcAft>
              <a:defRPr sz="5800" smtClean="0">
                <a:solidFill>
                  <a:schemeClr val="tx1">
                    <a:tint val="75000"/>
                  </a:schemeClr>
                </a:solidFill>
                <a:latin typeface="+mn-lt"/>
                <a:cs typeface="+mn-cs"/>
              </a:defRPr>
            </a:lvl1pPr>
          </a:lstStyle>
          <a:p>
            <a:pPr>
              <a:defRPr/>
            </a:pPr>
            <a:fld id="{F3811B8F-E64A-4716-8583-2D341309FA07}" type="datetimeFigureOut">
              <a:rPr lang="fr-FR"/>
              <a:pPr>
                <a:defRPr/>
              </a:pPr>
              <a:t>23/07/2015</a:t>
            </a:fld>
            <a:endParaRPr lang="fr-FR"/>
          </a:p>
        </p:txBody>
      </p:sp>
      <p:sp>
        <p:nvSpPr>
          <p:cNvPr id="5" name="Espace réservé du pied de page 4"/>
          <p:cNvSpPr>
            <a:spLocks noGrp="1"/>
          </p:cNvSpPr>
          <p:nvPr>
            <p:ph type="ftr" sz="quarter" idx="3"/>
          </p:nvPr>
        </p:nvSpPr>
        <p:spPr>
          <a:xfrm>
            <a:off x="10345738" y="39676388"/>
            <a:ext cx="9588500" cy="2279650"/>
          </a:xfrm>
          <a:prstGeom prst="rect">
            <a:avLst/>
          </a:prstGeom>
        </p:spPr>
        <p:txBody>
          <a:bodyPr vert="horz" lIns="440275" tIns="220138" rIns="440275" bIns="220138" rtlCol="0" anchor="ctr"/>
          <a:lstStyle>
            <a:lvl1pPr algn="ctr" defTabSz="4402754" fontAlgn="auto">
              <a:spcBef>
                <a:spcPts val="0"/>
              </a:spcBef>
              <a:spcAft>
                <a:spcPts val="0"/>
              </a:spcAft>
              <a:defRPr sz="5800">
                <a:solidFill>
                  <a:schemeClr val="tx1">
                    <a:tint val="75000"/>
                  </a:schemeClr>
                </a:solidFill>
                <a:latin typeface="+mn-lt"/>
                <a:cs typeface="+mn-cs"/>
              </a:defRPr>
            </a:lvl1pPr>
          </a:lstStyle>
          <a:p>
            <a:pPr>
              <a:defRPr/>
            </a:pPr>
            <a:endParaRPr lang="fr-FR"/>
          </a:p>
        </p:txBody>
      </p:sp>
      <p:sp>
        <p:nvSpPr>
          <p:cNvPr id="6" name="Espace réservé du numéro de diapositive 5"/>
          <p:cNvSpPr>
            <a:spLocks noGrp="1"/>
          </p:cNvSpPr>
          <p:nvPr>
            <p:ph type="sldNum" sz="quarter" idx="4"/>
          </p:nvPr>
        </p:nvSpPr>
        <p:spPr>
          <a:xfrm>
            <a:off x="21701125" y="39676388"/>
            <a:ext cx="7064375" cy="2279650"/>
          </a:xfrm>
          <a:prstGeom prst="rect">
            <a:avLst/>
          </a:prstGeom>
        </p:spPr>
        <p:txBody>
          <a:bodyPr vert="horz" lIns="440275" tIns="220138" rIns="440275" bIns="220138" rtlCol="0" anchor="ctr"/>
          <a:lstStyle>
            <a:lvl1pPr algn="r" defTabSz="4402754" fontAlgn="auto">
              <a:spcBef>
                <a:spcPts val="0"/>
              </a:spcBef>
              <a:spcAft>
                <a:spcPts val="0"/>
              </a:spcAft>
              <a:defRPr sz="5800" smtClean="0">
                <a:solidFill>
                  <a:schemeClr val="tx1">
                    <a:tint val="75000"/>
                  </a:schemeClr>
                </a:solidFill>
                <a:latin typeface="+mn-lt"/>
                <a:cs typeface="+mn-cs"/>
              </a:defRPr>
            </a:lvl1pPr>
          </a:lstStyle>
          <a:p>
            <a:pPr>
              <a:defRPr/>
            </a:pPr>
            <a:fld id="{764B8930-57EA-4633-A699-4224B06487C3}" type="slidenum">
              <a:rPr lang="fr-FR"/>
              <a:pPr>
                <a:defRPr/>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402138" rtl="0" fontAlgn="base">
        <a:spcBef>
          <a:spcPct val="0"/>
        </a:spcBef>
        <a:spcAft>
          <a:spcPct val="0"/>
        </a:spcAft>
        <a:defRPr sz="21100" kern="1200">
          <a:solidFill>
            <a:schemeClr val="tx1"/>
          </a:solidFill>
          <a:latin typeface="+mj-lt"/>
          <a:ea typeface="+mj-ea"/>
          <a:cs typeface="+mj-cs"/>
        </a:defRPr>
      </a:lvl1pPr>
      <a:lvl2pPr algn="ctr" defTabSz="4402138" rtl="0" fontAlgn="base">
        <a:spcBef>
          <a:spcPct val="0"/>
        </a:spcBef>
        <a:spcAft>
          <a:spcPct val="0"/>
        </a:spcAft>
        <a:defRPr sz="21100">
          <a:solidFill>
            <a:schemeClr val="tx1"/>
          </a:solidFill>
          <a:latin typeface="Calibri" pitchFamily="34" charset="0"/>
        </a:defRPr>
      </a:lvl2pPr>
      <a:lvl3pPr algn="ctr" defTabSz="4402138" rtl="0" fontAlgn="base">
        <a:spcBef>
          <a:spcPct val="0"/>
        </a:spcBef>
        <a:spcAft>
          <a:spcPct val="0"/>
        </a:spcAft>
        <a:defRPr sz="21100">
          <a:solidFill>
            <a:schemeClr val="tx1"/>
          </a:solidFill>
          <a:latin typeface="Calibri" pitchFamily="34" charset="0"/>
        </a:defRPr>
      </a:lvl3pPr>
      <a:lvl4pPr algn="ctr" defTabSz="4402138" rtl="0" fontAlgn="base">
        <a:spcBef>
          <a:spcPct val="0"/>
        </a:spcBef>
        <a:spcAft>
          <a:spcPct val="0"/>
        </a:spcAft>
        <a:defRPr sz="21100">
          <a:solidFill>
            <a:schemeClr val="tx1"/>
          </a:solidFill>
          <a:latin typeface="Calibri" pitchFamily="34" charset="0"/>
        </a:defRPr>
      </a:lvl4pPr>
      <a:lvl5pPr algn="ctr" defTabSz="4402138" rtl="0" fontAlgn="base">
        <a:spcBef>
          <a:spcPct val="0"/>
        </a:spcBef>
        <a:spcAft>
          <a:spcPct val="0"/>
        </a:spcAft>
        <a:defRPr sz="21100">
          <a:solidFill>
            <a:schemeClr val="tx1"/>
          </a:solidFill>
          <a:latin typeface="Calibri" pitchFamily="34" charset="0"/>
        </a:defRPr>
      </a:lvl5pPr>
      <a:lvl6pPr marL="457200" algn="ctr" defTabSz="4402138" rtl="0" fontAlgn="base">
        <a:spcBef>
          <a:spcPct val="0"/>
        </a:spcBef>
        <a:spcAft>
          <a:spcPct val="0"/>
        </a:spcAft>
        <a:defRPr sz="21100">
          <a:solidFill>
            <a:schemeClr val="tx1"/>
          </a:solidFill>
          <a:latin typeface="Calibri" pitchFamily="34" charset="0"/>
        </a:defRPr>
      </a:lvl6pPr>
      <a:lvl7pPr marL="914400" algn="ctr" defTabSz="4402138" rtl="0" fontAlgn="base">
        <a:spcBef>
          <a:spcPct val="0"/>
        </a:spcBef>
        <a:spcAft>
          <a:spcPct val="0"/>
        </a:spcAft>
        <a:defRPr sz="21100">
          <a:solidFill>
            <a:schemeClr val="tx1"/>
          </a:solidFill>
          <a:latin typeface="Calibri" pitchFamily="34" charset="0"/>
        </a:defRPr>
      </a:lvl7pPr>
      <a:lvl8pPr marL="1371600" algn="ctr" defTabSz="4402138" rtl="0" fontAlgn="base">
        <a:spcBef>
          <a:spcPct val="0"/>
        </a:spcBef>
        <a:spcAft>
          <a:spcPct val="0"/>
        </a:spcAft>
        <a:defRPr sz="21100">
          <a:solidFill>
            <a:schemeClr val="tx1"/>
          </a:solidFill>
          <a:latin typeface="Calibri" pitchFamily="34" charset="0"/>
        </a:defRPr>
      </a:lvl8pPr>
      <a:lvl9pPr marL="1828800" algn="ctr" defTabSz="4402138" rtl="0" fontAlgn="base">
        <a:spcBef>
          <a:spcPct val="0"/>
        </a:spcBef>
        <a:spcAft>
          <a:spcPct val="0"/>
        </a:spcAft>
        <a:defRPr sz="21100">
          <a:solidFill>
            <a:schemeClr val="tx1"/>
          </a:solidFill>
          <a:latin typeface="Calibri" pitchFamily="34" charset="0"/>
        </a:defRPr>
      </a:lvl9pPr>
    </p:titleStyle>
    <p:bodyStyle>
      <a:lvl1pPr marL="1651000" indent="-1651000" algn="l" defTabSz="4402138" rtl="0" fontAlgn="base">
        <a:spcBef>
          <a:spcPct val="20000"/>
        </a:spcBef>
        <a:spcAft>
          <a:spcPct val="0"/>
        </a:spcAft>
        <a:buFont typeface="Arial" pitchFamily="34" charset="0"/>
        <a:buChar char="•"/>
        <a:defRPr sz="15400" kern="1200">
          <a:solidFill>
            <a:schemeClr val="tx1"/>
          </a:solidFill>
          <a:latin typeface="+mn-lt"/>
          <a:ea typeface="+mn-ea"/>
          <a:cs typeface="+mn-cs"/>
        </a:defRPr>
      </a:lvl1pPr>
      <a:lvl2pPr marL="3576638" indent="-1374775" algn="l" defTabSz="4402138" rtl="0" fontAlgn="base">
        <a:spcBef>
          <a:spcPct val="20000"/>
        </a:spcBef>
        <a:spcAft>
          <a:spcPct val="0"/>
        </a:spcAft>
        <a:buFont typeface="Arial" pitchFamily="34" charset="0"/>
        <a:buChar char="–"/>
        <a:defRPr sz="13500" kern="1200">
          <a:solidFill>
            <a:schemeClr val="tx1"/>
          </a:solidFill>
          <a:latin typeface="+mn-lt"/>
          <a:ea typeface="+mn-ea"/>
          <a:cs typeface="+mn-cs"/>
        </a:defRPr>
      </a:lvl2pPr>
      <a:lvl3pPr marL="5502275" indent="-1100138" algn="l" defTabSz="4402138" rtl="0" fontAlgn="base">
        <a:spcBef>
          <a:spcPct val="20000"/>
        </a:spcBef>
        <a:spcAft>
          <a:spcPct val="0"/>
        </a:spcAft>
        <a:buFont typeface="Arial" pitchFamily="34" charset="0"/>
        <a:buChar char="•"/>
        <a:defRPr sz="11600" kern="1200">
          <a:solidFill>
            <a:schemeClr val="tx1"/>
          </a:solidFill>
          <a:latin typeface="+mn-lt"/>
          <a:ea typeface="+mn-ea"/>
          <a:cs typeface="+mn-cs"/>
        </a:defRPr>
      </a:lvl3pPr>
      <a:lvl4pPr marL="7704138" indent="-1100138" algn="l" defTabSz="4402138" rtl="0" fontAlgn="base">
        <a:spcBef>
          <a:spcPct val="20000"/>
        </a:spcBef>
        <a:spcAft>
          <a:spcPct val="0"/>
        </a:spcAft>
        <a:buFont typeface="Arial" pitchFamily="34" charset="0"/>
        <a:buChar char="–"/>
        <a:defRPr sz="9700" kern="1200">
          <a:solidFill>
            <a:schemeClr val="tx1"/>
          </a:solidFill>
          <a:latin typeface="+mn-lt"/>
          <a:ea typeface="+mn-ea"/>
          <a:cs typeface="+mn-cs"/>
        </a:defRPr>
      </a:lvl4pPr>
      <a:lvl5pPr marL="9906000" indent="-1100138" algn="l" defTabSz="4402138" rtl="0" fontAlgn="base">
        <a:spcBef>
          <a:spcPct val="20000"/>
        </a:spcBef>
        <a:spcAft>
          <a:spcPct val="0"/>
        </a:spcAft>
        <a:buFont typeface="Arial" pitchFamily="34" charset="0"/>
        <a:buChar char="»"/>
        <a:defRPr sz="9700" kern="1200">
          <a:solidFill>
            <a:schemeClr val="tx1"/>
          </a:solidFill>
          <a:latin typeface="+mn-lt"/>
          <a:ea typeface="+mn-ea"/>
          <a:cs typeface="+mn-cs"/>
        </a:defRPr>
      </a:lvl5pPr>
      <a:lvl6pPr marL="12107573" indent="-1100688" algn="l" defTabSz="4402754" rtl="0" eaLnBrk="1" latinLnBrk="0" hangingPunct="1">
        <a:spcBef>
          <a:spcPct val="20000"/>
        </a:spcBef>
        <a:buFont typeface="Arial" pitchFamily="34" charset="0"/>
        <a:buChar char="•"/>
        <a:defRPr sz="9700" kern="1200">
          <a:solidFill>
            <a:schemeClr val="tx1"/>
          </a:solidFill>
          <a:latin typeface="+mn-lt"/>
          <a:ea typeface="+mn-ea"/>
          <a:cs typeface="+mn-cs"/>
        </a:defRPr>
      </a:lvl6pPr>
      <a:lvl7pPr marL="14308950" indent="-1100688" algn="l" defTabSz="4402754" rtl="0" eaLnBrk="1" latinLnBrk="0" hangingPunct="1">
        <a:spcBef>
          <a:spcPct val="20000"/>
        </a:spcBef>
        <a:buFont typeface="Arial" pitchFamily="34" charset="0"/>
        <a:buChar char="•"/>
        <a:defRPr sz="9700" kern="1200">
          <a:solidFill>
            <a:schemeClr val="tx1"/>
          </a:solidFill>
          <a:latin typeface="+mn-lt"/>
          <a:ea typeface="+mn-ea"/>
          <a:cs typeface="+mn-cs"/>
        </a:defRPr>
      </a:lvl7pPr>
      <a:lvl8pPr marL="16510326" indent="-1100688" algn="l" defTabSz="4402754" rtl="0" eaLnBrk="1" latinLnBrk="0" hangingPunct="1">
        <a:spcBef>
          <a:spcPct val="20000"/>
        </a:spcBef>
        <a:buFont typeface="Arial" pitchFamily="34" charset="0"/>
        <a:buChar char="•"/>
        <a:defRPr sz="9700" kern="1200">
          <a:solidFill>
            <a:schemeClr val="tx1"/>
          </a:solidFill>
          <a:latin typeface="+mn-lt"/>
          <a:ea typeface="+mn-ea"/>
          <a:cs typeface="+mn-cs"/>
        </a:defRPr>
      </a:lvl8pPr>
      <a:lvl9pPr marL="18711703" indent="-1100688" algn="l" defTabSz="4402754" rtl="0" eaLnBrk="1" latinLnBrk="0" hangingPunct="1">
        <a:spcBef>
          <a:spcPct val="20000"/>
        </a:spcBef>
        <a:buFont typeface="Arial" pitchFamily="34" charset="0"/>
        <a:buChar char="•"/>
        <a:defRPr sz="9700" kern="1200">
          <a:solidFill>
            <a:schemeClr val="tx1"/>
          </a:solidFill>
          <a:latin typeface="+mn-lt"/>
          <a:ea typeface="+mn-ea"/>
          <a:cs typeface="+mn-cs"/>
        </a:defRPr>
      </a:lvl9pPr>
    </p:bodyStyle>
    <p:otherStyle>
      <a:defPPr>
        <a:defRPr lang="fr-FR"/>
      </a:defPPr>
      <a:lvl1pPr marL="0" algn="l" defTabSz="4402754" rtl="0" eaLnBrk="1" latinLnBrk="0" hangingPunct="1">
        <a:defRPr sz="8700" kern="1200">
          <a:solidFill>
            <a:schemeClr val="tx1"/>
          </a:solidFill>
          <a:latin typeface="+mn-lt"/>
          <a:ea typeface="+mn-ea"/>
          <a:cs typeface="+mn-cs"/>
        </a:defRPr>
      </a:lvl1pPr>
      <a:lvl2pPr marL="2201377" algn="l" defTabSz="4402754" rtl="0" eaLnBrk="1" latinLnBrk="0" hangingPunct="1">
        <a:defRPr sz="8700" kern="1200">
          <a:solidFill>
            <a:schemeClr val="tx1"/>
          </a:solidFill>
          <a:latin typeface="+mn-lt"/>
          <a:ea typeface="+mn-ea"/>
          <a:cs typeface="+mn-cs"/>
        </a:defRPr>
      </a:lvl2pPr>
      <a:lvl3pPr marL="4402754" algn="l" defTabSz="4402754" rtl="0" eaLnBrk="1" latinLnBrk="0" hangingPunct="1">
        <a:defRPr sz="8700" kern="1200">
          <a:solidFill>
            <a:schemeClr val="tx1"/>
          </a:solidFill>
          <a:latin typeface="+mn-lt"/>
          <a:ea typeface="+mn-ea"/>
          <a:cs typeface="+mn-cs"/>
        </a:defRPr>
      </a:lvl3pPr>
      <a:lvl4pPr marL="6604131" algn="l" defTabSz="4402754" rtl="0" eaLnBrk="1" latinLnBrk="0" hangingPunct="1">
        <a:defRPr sz="8700" kern="1200">
          <a:solidFill>
            <a:schemeClr val="tx1"/>
          </a:solidFill>
          <a:latin typeface="+mn-lt"/>
          <a:ea typeface="+mn-ea"/>
          <a:cs typeface="+mn-cs"/>
        </a:defRPr>
      </a:lvl4pPr>
      <a:lvl5pPr marL="8805507" algn="l" defTabSz="4402754" rtl="0" eaLnBrk="1" latinLnBrk="0" hangingPunct="1">
        <a:defRPr sz="8700" kern="1200">
          <a:solidFill>
            <a:schemeClr val="tx1"/>
          </a:solidFill>
          <a:latin typeface="+mn-lt"/>
          <a:ea typeface="+mn-ea"/>
          <a:cs typeface="+mn-cs"/>
        </a:defRPr>
      </a:lvl5pPr>
      <a:lvl6pPr marL="11006884" algn="l" defTabSz="4402754" rtl="0" eaLnBrk="1" latinLnBrk="0" hangingPunct="1">
        <a:defRPr sz="8700" kern="1200">
          <a:solidFill>
            <a:schemeClr val="tx1"/>
          </a:solidFill>
          <a:latin typeface="+mn-lt"/>
          <a:ea typeface="+mn-ea"/>
          <a:cs typeface="+mn-cs"/>
        </a:defRPr>
      </a:lvl6pPr>
      <a:lvl7pPr marL="13208261" algn="l" defTabSz="4402754" rtl="0" eaLnBrk="1" latinLnBrk="0" hangingPunct="1">
        <a:defRPr sz="8700" kern="1200">
          <a:solidFill>
            <a:schemeClr val="tx1"/>
          </a:solidFill>
          <a:latin typeface="+mn-lt"/>
          <a:ea typeface="+mn-ea"/>
          <a:cs typeface="+mn-cs"/>
        </a:defRPr>
      </a:lvl7pPr>
      <a:lvl8pPr marL="15409638" algn="l" defTabSz="4402754" rtl="0" eaLnBrk="1" latinLnBrk="0" hangingPunct="1">
        <a:defRPr sz="8700" kern="1200">
          <a:solidFill>
            <a:schemeClr val="tx1"/>
          </a:solidFill>
          <a:latin typeface="+mn-lt"/>
          <a:ea typeface="+mn-ea"/>
          <a:cs typeface="+mn-cs"/>
        </a:defRPr>
      </a:lvl8pPr>
      <a:lvl9pPr marL="17611015" algn="l" defTabSz="4402754" rtl="0" eaLnBrk="1" latinLnBrk="0" hangingPunct="1">
        <a:defRPr sz="8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r="74969"/>
          <a:stretch>
            <a:fillRect/>
          </a:stretch>
        </p:blipFill>
        <p:spPr bwMode="auto">
          <a:xfrm>
            <a:off x="0" y="0"/>
            <a:ext cx="7578725" cy="6057900"/>
          </a:xfrm>
          <a:prstGeom prst="rect">
            <a:avLst/>
          </a:prstGeom>
          <a:noFill/>
          <a:ln w="9525">
            <a:noFill/>
            <a:miter lim="800000"/>
            <a:headEnd/>
            <a:tailEnd/>
          </a:ln>
        </p:spPr>
      </p:pic>
      <p:sp>
        <p:nvSpPr>
          <p:cNvPr id="9" name="Rectangle 8"/>
          <p:cNvSpPr/>
          <p:nvPr/>
        </p:nvSpPr>
        <p:spPr>
          <a:xfrm>
            <a:off x="450355" y="8298806"/>
            <a:ext cx="29327475" cy="302434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15105" tIns="57552" rIns="115105" bIns="57552" numCol="2" spcCol="906336" anchor="ctr"/>
          <a:lstStyle/>
          <a:p>
            <a:pPr defTabSz="4402754" fontAlgn="auto">
              <a:spcBef>
                <a:spcPts val="0"/>
              </a:spcBef>
              <a:spcAft>
                <a:spcPts val="0"/>
              </a:spcAft>
              <a:defRPr/>
            </a:pPr>
            <a:r>
              <a:rPr lang="en-GB" sz="3800" b="1" dirty="0" smtClean="0">
                <a:solidFill>
                  <a:schemeClr val="accent3"/>
                </a:solidFill>
                <a:latin typeface="Arial" pitchFamily="34" charset="0"/>
                <a:cs typeface="Arial" pitchFamily="34" charset="0"/>
              </a:rPr>
              <a:t>Background</a:t>
            </a:r>
          </a:p>
          <a:p>
            <a:pPr defTabSz="4402754" fontAlgn="auto">
              <a:spcBef>
                <a:spcPts val="0"/>
              </a:spcBef>
              <a:spcAft>
                <a:spcPts val="0"/>
              </a:spcAft>
              <a:defRPr/>
            </a:pPr>
            <a:endParaRPr lang="en-GB" sz="4000" b="1" dirty="0" smtClean="0">
              <a:solidFill>
                <a:schemeClr val="accent3"/>
              </a:solidFill>
              <a:latin typeface="Arial" pitchFamily="34" charset="0"/>
              <a:cs typeface="Arial" pitchFamily="34" charset="0"/>
            </a:endParaRPr>
          </a:p>
          <a:p>
            <a:pPr algn="just"/>
            <a:r>
              <a:rPr lang="en-US" sz="2400" dirty="0" smtClean="0">
                <a:solidFill>
                  <a:schemeClr val="accent3"/>
                </a:solidFill>
                <a:latin typeface="Arial" pitchFamily="34" charset="0"/>
                <a:cs typeface="Arial" pitchFamily="34" charset="0"/>
              </a:rPr>
              <a:t>The Mae Yom Operation and Maintenance Office was established to manage water from a weir. The weir supplies water for the irrigation areas of 89,000 acres in a rainy season and only 7,000 acres in a dry season, covering 6 districts and 158 villages. During a rainy season (May-November), the average maximum flow of the Yom River is 1,042 m</a:t>
            </a:r>
            <a:r>
              <a:rPr lang="en-US" sz="2400" baseline="30000" dirty="0" smtClean="0">
                <a:solidFill>
                  <a:schemeClr val="accent3"/>
                </a:solidFill>
                <a:latin typeface="Arial" pitchFamily="34" charset="0"/>
                <a:cs typeface="Arial" pitchFamily="34" charset="0"/>
              </a:rPr>
              <a:t>3</a:t>
            </a:r>
            <a:r>
              <a:rPr lang="en-US" sz="2400" dirty="0" smtClean="0">
                <a:solidFill>
                  <a:schemeClr val="accent3"/>
                </a:solidFill>
                <a:latin typeface="Arial" pitchFamily="34" charset="0"/>
                <a:cs typeface="Arial" pitchFamily="34" charset="0"/>
              </a:rPr>
              <a:t>/sec or daily runoff of 90 million m</a:t>
            </a:r>
            <a:r>
              <a:rPr lang="en-US" sz="2400" baseline="30000" dirty="0" smtClean="0">
                <a:solidFill>
                  <a:schemeClr val="accent3"/>
                </a:solidFill>
                <a:latin typeface="Arial" pitchFamily="34" charset="0"/>
                <a:cs typeface="Arial" pitchFamily="34" charset="0"/>
              </a:rPr>
              <a:t>3</a:t>
            </a:r>
            <a:r>
              <a:rPr lang="en-US" sz="2400" dirty="0" smtClean="0">
                <a:solidFill>
                  <a:schemeClr val="accent3"/>
                </a:solidFill>
                <a:latin typeface="Arial" pitchFamily="34" charset="0"/>
                <a:cs typeface="Arial" pitchFamily="34" charset="0"/>
              </a:rPr>
              <a:t>, compared to 3 m</a:t>
            </a:r>
            <a:r>
              <a:rPr lang="en-US" sz="2400" baseline="30000" dirty="0" smtClean="0">
                <a:solidFill>
                  <a:schemeClr val="accent3"/>
                </a:solidFill>
                <a:latin typeface="Arial" pitchFamily="34" charset="0"/>
                <a:cs typeface="Arial" pitchFamily="34" charset="0"/>
              </a:rPr>
              <a:t>3</a:t>
            </a:r>
            <a:r>
              <a:rPr lang="en-US" sz="2400" dirty="0" smtClean="0">
                <a:solidFill>
                  <a:schemeClr val="accent3"/>
                </a:solidFill>
                <a:latin typeface="Arial" pitchFamily="34" charset="0"/>
                <a:cs typeface="Arial" pitchFamily="34" charset="0"/>
              </a:rPr>
              <a:t>/sec or daily runoff of 0.26 million m</a:t>
            </a:r>
            <a:r>
              <a:rPr lang="en-US" sz="2400" baseline="30000" dirty="0" smtClean="0">
                <a:solidFill>
                  <a:schemeClr val="accent3"/>
                </a:solidFill>
                <a:latin typeface="Arial" pitchFamily="34" charset="0"/>
                <a:cs typeface="Arial" pitchFamily="34" charset="0"/>
              </a:rPr>
              <a:t>3</a:t>
            </a:r>
            <a:r>
              <a:rPr lang="en-US" sz="2400" dirty="0" smtClean="0">
                <a:solidFill>
                  <a:schemeClr val="accent3"/>
                </a:solidFill>
                <a:latin typeface="Arial" pitchFamily="34" charset="0"/>
                <a:cs typeface="Arial" pitchFamily="34" charset="0"/>
              </a:rPr>
              <a:t> in a dry season (November-April). Water shortage usually occurred in a dry season because water requirement of farmers was 36,000 acres. </a:t>
            </a:r>
          </a:p>
          <a:p>
            <a:pPr algn="just"/>
            <a:endParaRPr lang="en-US" sz="2400" dirty="0" smtClean="0">
              <a:solidFill>
                <a:schemeClr val="accent3"/>
              </a:solidFill>
              <a:latin typeface="Arial" pitchFamily="34" charset="0"/>
              <a:cs typeface="Arial" pitchFamily="34" charset="0"/>
            </a:endParaRPr>
          </a:p>
          <a:p>
            <a:pPr algn="just"/>
            <a:r>
              <a:rPr lang="en-US" sz="2400" dirty="0" smtClean="0">
                <a:solidFill>
                  <a:schemeClr val="accent3"/>
                </a:solidFill>
                <a:latin typeface="Arial" pitchFamily="34" charset="0"/>
                <a:cs typeface="Arial" pitchFamily="34" charset="0"/>
              </a:rPr>
              <a:t>Due to insufficient supply of surface water, farmers then needed to seek additional water from         shallow wells for agriculture of 29,000 acres. More than 2,600 shallow wells were pumped around                     800 – 2,000 m</a:t>
            </a:r>
            <a:r>
              <a:rPr lang="en-US" sz="2400" baseline="30000" dirty="0" smtClean="0">
                <a:solidFill>
                  <a:schemeClr val="accent3"/>
                </a:solidFill>
                <a:latin typeface="Arial" pitchFamily="34" charset="0"/>
                <a:cs typeface="Arial" pitchFamily="34" charset="0"/>
              </a:rPr>
              <a:t>3</a:t>
            </a:r>
            <a:r>
              <a:rPr lang="en-US" sz="2400" dirty="0" smtClean="0">
                <a:solidFill>
                  <a:schemeClr val="accent3"/>
                </a:solidFill>
                <a:latin typeface="Arial" pitchFamily="34" charset="0"/>
                <a:cs typeface="Arial" pitchFamily="34" charset="0"/>
              </a:rPr>
              <a:t>/acre/cropping season. Water level in those shallow wells was getting low or dried up.    In 2003, cropping areas about 2,800 acres were damaged and yielded only 1,300 - 1,500 kg/acre (normal yield 2,000 - 2,500 kg/acre) because of water shortage.</a:t>
            </a:r>
          </a:p>
          <a:p>
            <a:pPr algn="just"/>
            <a:endParaRPr lang="en-US" sz="2400" dirty="0">
              <a:solidFill>
                <a:schemeClr val="accent3"/>
              </a:solidFill>
              <a:latin typeface="Arial" pitchFamily="34" charset="0"/>
              <a:cs typeface="Arial" pitchFamily="34" charset="0"/>
            </a:endParaRPr>
          </a:p>
          <a:p>
            <a:pPr algn="just" defTabSz="4402754" fontAlgn="auto">
              <a:spcBef>
                <a:spcPts val="0"/>
              </a:spcBef>
              <a:spcAft>
                <a:spcPts val="0"/>
              </a:spcAft>
              <a:defRPr/>
            </a:pPr>
            <a:r>
              <a:rPr lang="en-US" sz="2400" dirty="0" smtClean="0">
                <a:solidFill>
                  <a:schemeClr val="accent3"/>
                </a:solidFill>
                <a:latin typeface="Arial" pitchFamily="34" charset="0"/>
                <a:cs typeface="Arial" pitchFamily="34" charset="0"/>
              </a:rPr>
              <a:t>Repeated drought leaded </a:t>
            </a:r>
            <a:r>
              <a:rPr lang="en-US" sz="2400" dirty="0">
                <a:solidFill>
                  <a:schemeClr val="accent3"/>
                </a:solidFill>
                <a:latin typeface="Arial" pitchFamily="34" charset="0"/>
                <a:cs typeface="Arial" pitchFamily="34" charset="0"/>
              </a:rPr>
              <a:t>to </a:t>
            </a:r>
            <a:r>
              <a:rPr lang="en-US" sz="2400" dirty="0" smtClean="0">
                <a:solidFill>
                  <a:schemeClr val="accent3"/>
                </a:solidFill>
                <a:latin typeface="Arial" pitchFamily="34" charset="0"/>
                <a:cs typeface="Arial" pitchFamily="34" charset="0"/>
              </a:rPr>
              <a:t>farmer’s poverty and divided family because of crop damage and seasonal labor migration. The seasonal labor migration of farmers caused unhealthy family relationship, thus exposing to social problems e.g. depression, and drug addict.  </a:t>
            </a:r>
            <a:endParaRPr lang="en-US" sz="2400" dirty="0">
              <a:solidFill>
                <a:schemeClr val="accent3"/>
              </a:solidFill>
              <a:latin typeface="Arial" pitchFamily="34" charset="0"/>
              <a:cs typeface="Arial" pitchFamily="34" charset="0"/>
            </a:endParaRPr>
          </a:p>
          <a:p>
            <a:pPr defTabSz="4402754" fontAlgn="auto">
              <a:spcBef>
                <a:spcPts val="0"/>
              </a:spcBef>
              <a:spcAft>
                <a:spcPts val="0"/>
              </a:spcAft>
              <a:defRPr/>
            </a:pPr>
            <a:endParaRPr lang="en-US" sz="3500" dirty="0">
              <a:solidFill>
                <a:schemeClr val="accent3"/>
              </a:solidFill>
              <a:latin typeface="Arial" pitchFamily="34" charset="0"/>
              <a:cs typeface="Arial" pitchFamily="34" charset="0"/>
            </a:endParaRPr>
          </a:p>
          <a:p>
            <a:pPr defTabSz="4402754" fontAlgn="auto">
              <a:spcBef>
                <a:spcPts val="0"/>
              </a:spcBef>
              <a:spcAft>
                <a:spcPts val="0"/>
              </a:spcAft>
              <a:defRPr/>
            </a:pPr>
            <a:endParaRPr lang="en-US" sz="3500" dirty="0">
              <a:solidFill>
                <a:schemeClr val="accent3"/>
              </a:solidFill>
              <a:latin typeface="Arial" pitchFamily="34" charset="0"/>
              <a:cs typeface="Arial" pitchFamily="34" charset="0"/>
            </a:endParaRPr>
          </a:p>
          <a:p>
            <a:pPr defTabSz="4402754" fontAlgn="auto">
              <a:spcBef>
                <a:spcPts val="0"/>
              </a:spcBef>
              <a:spcAft>
                <a:spcPts val="0"/>
              </a:spcAft>
              <a:defRPr/>
            </a:pPr>
            <a:endParaRPr lang="en-US" sz="3500" dirty="0">
              <a:solidFill>
                <a:schemeClr val="accent3"/>
              </a:solidFill>
              <a:latin typeface="Arial" pitchFamily="34" charset="0"/>
              <a:cs typeface="Arial" pitchFamily="34" charset="0"/>
            </a:endParaRPr>
          </a:p>
          <a:p>
            <a:pPr defTabSz="4402754" fontAlgn="auto">
              <a:spcBef>
                <a:spcPts val="0"/>
              </a:spcBef>
              <a:spcAft>
                <a:spcPts val="0"/>
              </a:spcAft>
              <a:defRPr/>
            </a:pPr>
            <a:endParaRPr lang="en-US" sz="3500" dirty="0">
              <a:solidFill>
                <a:schemeClr val="accent3"/>
              </a:solidFill>
              <a:latin typeface="Arial" pitchFamily="34" charset="0"/>
              <a:cs typeface="Arial" pitchFamily="34" charset="0"/>
            </a:endParaRPr>
          </a:p>
          <a:p>
            <a:pPr defTabSz="4402754" fontAlgn="auto">
              <a:spcBef>
                <a:spcPts val="0"/>
              </a:spcBef>
              <a:spcAft>
                <a:spcPts val="0"/>
              </a:spcAft>
              <a:defRPr/>
            </a:pPr>
            <a:endParaRPr lang="en-US" sz="3500" dirty="0">
              <a:solidFill>
                <a:schemeClr val="accent3"/>
              </a:solidFill>
              <a:latin typeface="Arial" pitchFamily="34" charset="0"/>
              <a:cs typeface="Arial" pitchFamily="34" charset="0"/>
            </a:endParaRPr>
          </a:p>
          <a:p>
            <a:pPr defTabSz="4402754" fontAlgn="auto">
              <a:spcBef>
                <a:spcPts val="0"/>
              </a:spcBef>
              <a:spcAft>
                <a:spcPts val="0"/>
              </a:spcAft>
              <a:defRPr/>
            </a:pPr>
            <a:endParaRPr lang="en-US" sz="3500" dirty="0">
              <a:solidFill>
                <a:schemeClr val="accent3"/>
              </a:solidFill>
              <a:latin typeface="Arial" pitchFamily="34" charset="0"/>
              <a:cs typeface="Arial" pitchFamily="34" charset="0"/>
            </a:endParaRPr>
          </a:p>
          <a:p>
            <a:pPr defTabSz="4402754" fontAlgn="auto">
              <a:spcBef>
                <a:spcPts val="0"/>
              </a:spcBef>
              <a:spcAft>
                <a:spcPts val="0"/>
              </a:spcAft>
              <a:defRPr/>
            </a:pPr>
            <a:endParaRPr lang="en-US" sz="3500" dirty="0">
              <a:solidFill>
                <a:schemeClr val="accent3"/>
              </a:solidFill>
              <a:latin typeface="Arial" pitchFamily="34" charset="0"/>
              <a:cs typeface="Arial" pitchFamily="34" charset="0"/>
            </a:endParaRPr>
          </a:p>
          <a:p>
            <a:pPr defTabSz="4402754" fontAlgn="auto">
              <a:spcBef>
                <a:spcPts val="0"/>
              </a:spcBef>
              <a:spcAft>
                <a:spcPts val="0"/>
              </a:spcAft>
              <a:defRPr/>
            </a:pPr>
            <a:endParaRPr lang="en-US" sz="3500" dirty="0">
              <a:solidFill>
                <a:schemeClr val="accent3"/>
              </a:solidFill>
              <a:latin typeface="Arial" pitchFamily="34" charset="0"/>
              <a:cs typeface="Arial" pitchFamily="34" charset="0"/>
            </a:endParaRPr>
          </a:p>
          <a:p>
            <a:pPr defTabSz="4402754" fontAlgn="auto">
              <a:spcBef>
                <a:spcPts val="0"/>
              </a:spcBef>
              <a:spcAft>
                <a:spcPts val="0"/>
              </a:spcAft>
              <a:defRPr/>
            </a:pPr>
            <a:endParaRPr lang="en-US" sz="3500" dirty="0">
              <a:solidFill>
                <a:schemeClr val="accent3"/>
              </a:solidFill>
              <a:latin typeface="Arial" pitchFamily="34" charset="0"/>
              <a:cs typeface="Arial" pitchFamily="34" charset="0"/>
            </a:endParaRPr>
          </a:p>
          <a:p>
            <a:pPr defTabSz="4402754" fontAlgn="auto">
              <a:spcBef>
                <a:spcPts val="0"/>
              </a:spcBef>
              <a:spcAft>
                <a:spcPts val="0"/>
              </a:spcAft>
              <a:defRPr/>
            </a:pPr>
            <a:endParaRPr lang="en-US" sz="3500" dirty="0">
              <a:solidFill>
                <a:schemeClr val="accent3"/>
              </a:solidFill>
              <a:latin typeface="Arial" pitchFamily="34" charset="0"/>
              <a:cs typeface="Arial" pitchFamily="34" charset="0"/>
            </a:endParaRPr>
          </a:p>
          <a:p>
            <a:pPr defTabSz="4402754" fontAlgn="auto">
              <a:spcBef>
                <a:spcPts val="0"/>
              </a:spcBef>
              <a:spcAft>
                <a:spcPts val="0"/>
              </a:spcAft>
              <a:defRPr/>
            </a:pPr>
            <a:endParaRPr lang="en-US" sz="3500" dirty="0">
              <a:solidFill>
                <a:schemeClr val="accent3"/>
              </a:solidFill>
              <a:latin typeface="Arial" pitchFamily="34" charset="0"/>
              <a:cs typeface="Arial" pitchFamily="34" charset="0"/>
            </a:endParaRPr>
          </a:p>
          <a:p>
            <a:pPr defTabSz="4402754" fontAlgn="auto">
              <a:spcBef>
                <a:spcPts val="0"/>
              </a:spcBef>
              <a:spcAft>
                <a:spcPts val="0"/>
              </a:spcAft>
              <a:defRPr/>
            </a:pPr>
            <a:endParaRPr lang="fr-FR" sz="5700" b="1" dirty="0">
              <a:solidFill>
                <a:schemeClr val="accent3"/>
              </a:solidFill>
              <a:latin typeface="Arial" pitchFamily="34" charset="0"/>
              <a:cs typeface="Arial" pitchFamily="34" charset="0"/>
            </a:endParaRPr>
          </a:p>
          <a:p>
            <a:pPr defTabSz="4402754" fontAlgn="auto">
              <a:spcBef>
                <a:spcPts val="0"/>
              </a:spcBef>
              <a:spcAft>
                <a:spcPts val="0"/>
              </a:spcAft>
              <a:defRPr/>
            </a:pPr>
            <a:endParaRPr lang="fr-FR" sz="5700" b="1" dirty="0">
              <a:solidFill>
                <a:schemeClr val="accent3"/>
              </a:solidFill>
              <a:latin typeface="Arial" pitchFamily="34" charset="0"/>
              <a:cs typeface="Arial" pitchFamily="34" charset="0"/>
            </a:endParaRPr>
          </a:p>
          <a:p>
            <a:pPr defTabSz="4402754" fontAlgn="auto">
              <a:spcBef>
                <a:spcPts val="0"/>
              </a:spcBef>
              <a:spcAft>
                <a:spcPts val="0"/>
              </a:spcAft>
              <a:defRPr/>
            </a:pPr>
            <a:endParaRPr lang="fr-FR" sz="5700" b="1" dirty="0">
              <a:solidFill>
                <a:schemeClr val="accent3"/>
              </a:solidFill>
              <a:latin typeface="Arial" pitchFamily="34" charset="0"/>
              <a:cs typeface="Arial" pitchFamily="34" charset="0"/>
            </a:endParaRPr>
          </a:p>
          <a:p>
            <a:pPr defTabSz="4402754" fontAlgn="auto">
              <a:spcBef>
                <a:spcPts val="0"/>
              </a:spcBef>
              <a:spcAft>
                <a:spcPts val="0"/>
              </a:spcAft>
              <a:defRPr/>
            </a:pPr>
            <a:endParaRPr lang="fr-FR" sz="5700" b="1" dirty="0">
              <a:solidFill>
                <a:schemeClr val="accent3"/>
              </a:solidFill>
              <a:latin typeface="Arial" pitchFamily="34" charset="0"/>
              <a:cs typeface="Arial" pitchFamily="34" charset="0"/>
            </a:endParaRPr>
          </a:p>
          <a:p>
            <a:pPr defTabSz="4402754" fontAlgn="auto">
              <a:spcBef>
                <a:spcPts val="0"/>
              </a:spcBef>
              <a:spcAft>
                <a:spcPts val="0"/>
              </a:spcAft>
              <a:defRPr/>
            </a:pPr>
            <a:endParaRPr lang="fr-FR" sz="5700" b="1" dirty="0">
              <a:solidFill>
                <a:schemeClr val="accent3"/>
              </a:solidFill>
              <a:latin typeface="Arial" pitchFamily="34" charset="0"/>
              <a:cs typeface="Arial" pitchFamily="34" charset="0"/>
            </a:endParaRPr>
          </a:p>
          <a:p>
            <a:pPr defTabSz="4402754" fontAlgn="auto">
              <a:spcBef>
                <a:spcPts val="0"/>
              </a:spcBef>
              <a:spcAft>
                <a:spcPts val="0"/>
              </a:spcAft>
              <a:defRPr/>
            </a:pPr>
            <a:endParaRPr lang="fr-FR" sz="5700" b="1" dirty="0">
              <a:solidFill>
                <a:schemeClr val="accent3"/>
              </a:solidFill>
              <a:latin typeface="Arial" pitchFamily="34" charset="0"/>
              <a:cs typeface="Arial" pitchFamily="34" charset="0"/>
            </a:endParaRPr>
          </a:p>
          <a:p>
            <a:pPr defTabSz="4402754" fontAlgn="auto">
              <a:spcBef>
                <a:spcPts val="0"/>
              </a:spcBef>
              <a:spcAft>
                <a:spcPts val="0"/>
              </a:spcAft>
              <a:defRPr/>
            </a:pPr>
            <a:endParaRPr lang="en-US" sz="3000" dirty="0" smtClean="0">
              <a:solidFill>
                <a:schemeClr val="accent3"/>
              </a:solidFill>
              <a:latin typeface="Arial" pitchFamily="34" charset="0"/>
              <a:cs typeface="Arial" pitchFamily="34" charset="0"/>
            </a:endParaRPr>
          </a:p>
          <a:p>
            <a:pPr defTabSz="4402754" fontAlgn="auto">
              <a:spcBef>
                <a:spcPts val="0"/>
              </a:spcBef>
              <a:spcAft>
                <a:spcPts val="0"/>
              </a:spcAft>
              <a:defRPr/>
            </a:pPr>
            <a:endParaRPr lang="en-US" sz="3000" dirty="0">
              <a:solidFill>
                <a:schemeClr val="accent3"/>
              </a:solidFill>
              <a:latin typeface="Arial" pitchFamily="34" charset="0"/>
              <a:cs typeface="Arial" pitchFamily="34" charset="0"/>
            </a:endParaRPr>
          </a:p>
          <a:p>
            <a:pPr defTabSz="4402754" fontAlgn="auto">
              <a:spcBef>
                <a:spcPts val="0"/>
              </a:spcBef>
              <a:spcAft>
                <a:spcPts val="0"/>
              </a:spcAft>
              <a:defRPr/>
            </a:pPr>
            <a:endParaRPr lang="en-US" sz="3000" dirty="0" smtClean="0">
              <a:solidFill>
                <a:schemeClr val="accent3"/>
              </a:solidFill>
              <a:latin typeface="Arial" pitchFamily="34" charset="0"/>
              <a:cs typeface="Arial" pitchFamily="34" charset="0"/>
            </a:endParaRPr>
          </a:p>
          <a:p>
            <a:pPr defTabSz="4402754" fontAlgn="auto">
              <a:spcBef>
                <a:spcPts val="0"/>
              </a:spcBef>
              <a:spcAft>
                <a:spcPts val="0"/>
              </a:spcAft>
              <a:defRPr/>
            </a:pPr>
            <a:endParaRPr lang="en-US" sz="3000" dirty="0">
              <a:solidFill>
                <a:schemeClr val="accent3"/>
              </a:solidFill>
              <a:latin typeface="Arial" pitchFamily="34" charset="0"/>
              <a:cs typeface="Arial" pitchFamily="34" charset="0"/>
            </a:endParaRPr>
          </a:p>
          <a:p>
            <a:pPr defTabSz="4402754" fontAlgn="auto">
              <a:spcBef>
                <a:spcPts val="0"/>
              </a:spcBef>
              <a:spcAft>
                <a:spcPts val="0"/>
              </a:spcAft>
              <a:defRPr/>
            </a:pPr>
            <a:r>
              <a:rPr lang="en-US" sz="3800" b="1" dirty="0" smtClean="0">
                <a:solidFill>
                  <a:schemeClr val="accent3"/>
                </a:solidFill>
                <a:latin typeface="Arial" pitchFamily="34" charset="0"/>
                <a:cs typeface="Arial" pitchFamily="34" charset="0"/>
              </a:rPr>
              <a:t>Concept of the initiative</a:t>
            </a:r>
          </a:p>
          <a:p>
            <a:pPr defTabSz="4402754" fontAlgn="auto">
              <a:spcBef>
                <a:spcPts val="0"/>
              </a:spcBef>
              <a:spcAft>
                <a:spcPts val="0"/>
              </a:spcAft>
              <a:defRPr/>
            </a:pPr>
            <a:endParaRPr lang="en-US" sz="3000" dirty="0">
              <a:solidFill>
                <a:schemeClr val="accent3"/>
              </a:solidFill>
              <a:latin typeface="Arial" pitchFamily="34" charset="0"/>
              <a:cs typeface="Arial" pitchFamily="34" charset="0"/>
            </a:endParaRPr>
          </a:p>
          <a:p>
            <a:pPr algn="thaiDist"/>
            <a:r>
              <a:rPr lang="en-US" sz="2400" dirty="0" smtClean="0">
                <a:solidFill>
                  <a:schemeClr val="accent3"/>
                </a:solidFill>
                <a:latin typeface="Arial" pitchFamily="34" charset="0"/>
                <a:cs typeface="Arial" pitchFamily="34" charset="0"/>
              </a:rPr>
              <a:t>Incorporating local wisdom and different learning aspects through stakeholders participation has become an ultimate initiative called three-coherent task mechanisms as the followings: </a:t>
            </a:r>
          </a:p>
          <a:p>
            <a:pPr algn="thaiDist">
              <a:spcBef>
                <a:spcPts val="1200"/>
              </a:spcBef>
            </a:pPr>
            <a:r>
              <a:rPr lang="en-US" sz="2800" b="1" dirty="0" smtClean="0">
                <a:solidFill>
                  <a:schemeClr val="accent3"/>
                </a:solidFill>
                <a:latin typeface="Arial" pitchFamily="34" charset="0"/>
                <a:cs typeface="Arial" pitchFamily="34" charset="0"/>
              </a:rPr>
              <a:t>The first task, water provision for agriculture, </a:t>
            </a:r>
            <a:r>
              <a:rPr lang="en-US" sz="2400" dirty="0">
                <a:solidFill>
                  <a:schemeClr val="accent3"/>
                </a:solidFill>
                <a:latin typeface="Arial" pitchFamily="34" charset="0"/>
                <a:cs typeface="Arial" pitchFamily="34" charset="0"/>
              </a:rPr>
              <a:t>involves integration of related public agencies, that is, the Royal Irrigation Department (RID), local administrative organizations, </a:t>
            </a:r>
            <a:r>
              <a:rPr lang="en-US" sz="2400" dirty="0" smtClean="0">
                <a:solidFill>
                  <a:schemeClr val="accent3"/>
                </a:solidFill>
                <a:latin typeface="Arial" pitchFamily="34" charset="0"/>
                <a:cs typeface="Arial" pitchFamily="34" charset="0"/>
              </a:rPr>
              <a:t>the Provincial </a:t>
            </a:r>
            <a:r>
              <a:rPr lang="en-US" sz="2400" dirty="0">
                <a:solidFill>
                  <a:schemeClr val="accent3"/>
                </a:solidFill>
                <a:latin typeface="Arial" pitchFamily="34" charset="0"/>
                <a:cs typeface="Arial" pitchFamily="34" charset="0"/>
              </a:rPr>
              <a:t>Disaster Relief Committee (PDRC), and provincial agricultural officers, to solve drought problems. Main activities are: to provide mobile pumps and to establish a water-management coordination center by the RID; and, to allocate budgets on fuel and electricity cost for pumping by the </a:t>
            </a:r>
            <a:r>
              <a:rPr lang="en-US" sz="2400" dirty="0" smtClean="0">
                <a:solidFill>
                  <a:schemeClr val="accent3"/>
                </a:solidFill>
                <a:latin typeface="Arial" pitchFamily="34" charset="0"/>
                <a:cs typeface="Arial" pitchFamily="34" charset="0"/>
              </a:rPr>
              <a:t>PDRC. </a:t>
            </a:r>
          </a:p>
          <a:p>
            <a:pPr algn="thaiDist">
              <a:spcBef>
                <a:spcPts val="1200"/>
              </a:spcBef>
            </a:pPr>
            <a:r>
              <a:rPr lang="en-US" sz="2800" b="1" dirty="0" smtClean="0">
                <a:solidFill>
                  <a:schemeClr val="accent3"/>
                </a:solidFill>
                <a:latin typeface="Arial" pitchFamily="34" charset="0"/>
                <a:cs typeface="Arial" pitchFamily="34" charset="0"/>
              </a:rPr>
              <a:t>The second task, participatory irrigation management, </a:t>
            </a:r>
            <a:r>
              <a:rPr lang="en-US" sz="2400" dirty="0" smtClean="0">
                <a:solidFill>
                  <a:schemeClr val="accent3"/>
                </a:solidFill>
                <a:latin typeface="Arial" pitchFamily="34" charset="0"/>
                <a:cs typeface="Arial" pitchFamily="34" charset="0"/>
              </a:rPr>
              <a:t>includes </a:t>
            </a:r>
            <a:r>
              <a:rPr lang="en-US" sz="2400" dirty="0">
                <a:solidFill>
                  <a:schemeClr val="accent3"/>
                </a:solidFill>
                <a:latin typeface="Arial" pitchFamily="34" charset="0"/>
                <a:cs typeface="Arial" pitchFamily="34" charset="0"/>
              </a:rPr>
              <a:t>joint-specifying rotational water delivery plan between farmers and responsible </a:t>
            </a:r>
            <a:r>
              <a:rPr lang="en-US" sz="2400" dirty="0" smtClean="0">
                <a:solidFill>
                  <a:schemeClr val="accent3"/>
                </a:solidFill>
                <a:latin typeface="Arial" pitchFamily="34" charset="0"/>
                <a:cs typeface="Arial" pitchFamily="34" charset="0"/>
              </a:rPr>
              <a:t>public agencies</a:t>
            </a:r>
            <a:r>
              <a:rPr lang="en-US" sz="2400" dirty="0">
                <a:solidFill>
                  <a:schemeClr val="accent3"/>
                </a:solidFill>
                <a:latin typeface="Arial" pitchFamily="34" charset="0"/>
                <a:cs typeface="Arial" pitchFamily="34" charset="0"/>
              </a:rPr>
              <a:t>; setting agreed rules on water delivery among water users; building temporary weirs along </a:t>
            </a:r>
            <a:r>
              <a:rPr lang="en-US" sz="2400" dirty="0" smtClean="0">
                <a:solidFill>
                  <a:schemeClr val="accent3"/>
                </a:solidFill>
                <a:latin typeface="Arial" pitchFamily="34" charset="0"/>
                <a:cs typeface="Arial" pitchFamily="34" charset="0"/>
              </a:rPr>
              <a:t>tributaries by volunteers; installing pumps in an area; </a:t>
            </a:r>
            <a:r>
              <a:rPr lang="en-US" sz="2400" dirty="0">
                <a:solidFill>
                  <a:schemeClr val="accent3"/>
                </a:solidFill>
                <a:latin typeface="Arial" pitchFamily="34" charset="0"/>
                <a:cs typeface="Arial" pitchFamily="34" charset="0"/>
              </a:rPr>
              <a:t>and, improving water management approach to firstly deliver water to tail-end canals and then to head-end canals. </a:t>
            </a:r>
            <a:endParaRPr lang="en-US" sz="2400" dirty="0" smtClean="0">
              <a:solidFill>
                <a:schemeClr val="accent3"/>
              </a:solidFill>
              <a:latin typeface="Arial" pitchFamily="34" charset="0"/>
              <a:cs typeface="Arial" pitchFamily="34" charset="0"/>
            </a:endParaRPr>
          </a:p>
          <a:p>
            <a:pPr algn="thaiDist">
              <a:spcBef>
                <a:spcPts val="1200"/>
              </a:spcBef>
            </a:pPr>
            <a:r>
              <a:rPr lang="en-US" sz="2800" b="1" dirty="0" smtClean="0">
                <a:solidFill>
                  <a:schemeClr val="accent3"/>
                </a:solidFill>
                <a:latin typeface="Arial" pitchFamily="34" charset="0"/>
                <a:cs typeface="Arial" pitchFamily="34" charset="0"/>
              </a:rPr>
              <a:t>The</a:t>
            </a:r>
            <a:r>
              <a:rPr lang="en-US" sz="2800" dirty="0" smtClean="0">
                <a:solidFill>
                  <a:schemeClr val="accent3"/>
                </a:solidFill>
                <a:latin typeface="Arial" pitchFamily="34" charset="0"/>
                <a:cs typeface="Arial" pitchFamily="34" charset="0"/>
              </a:rPr>
              <a:t> </a:t>
            </a:r>
            <a:r>
              <a:rPr lang="en-US" sz="2800" b="1" dirty="0" smtClean="0">
                <a:solidFill>
                  <a:schemeClr val="accent3"/>
                </a:solidFill>
                <a:latin typeface="Arial" pitchFamily="34" charset="0"/>
                <a:cs typeface="Arial" pitchFamily="34" charset="0"/>
              </a:rPr>
              <a:t>third task, acting upon agreement and supervision, </a:t>
            </a:r>
            <a:r>
              <a:rPr lang="en-US" sz="2400" dirty="0" smtClean="0">
                <a:solidFill>
                  <a:schemeClr val="accent3"/>
                </a:solidFill>
                <a:latin typeface="Arial" pitchFamily="34" charset="0"/>
                <a:cs typeface="Arial" pitchFamily="34" charset="0"/>
              </a:rPr>
              <a:t>promotes transparency in water governance by involving the public, i.e. farmers and water user groups, to investigate whether the rotational water delivery based on planning and to inspect the use of budgets on fuel and electricity cost for pumping.</a:t>
            </a:r>
          </a:p>
          <a:p>
            <a:pPr algn="thaiDist">
              <a:spcBef>
                <a:spcPts val="1200"/>
              </a:spcBef>
            </a:pPr>
            <a:r>
              <a:rPr lang="en-US" sz="2400" dirty="0">
                <a:solidFill>
                  <a:schemeClr val="accent3"/>
                </a:solidFill>
                <a:latin typeface="Arial" pitchFamily="34" charset="0"/>
                <a:cs typeface="Arial" pitchFamily="34" charset="0"/>
              </a:rPr>
              <a:t>The three-coherent task mechanisms have been implemented since 2005. At present, the mechanisms turn to be parts of routine jobs of relevant public agencies in order to mitigate drought for farmers.</a:t>
            </a:r>
            <a:endParaRPr lang="en-US" sz="2400" dirty="0" smtClean="0">
              <a:solidFill>
                <a:schemeClr val="accent3"/>
              </a:solidFill>
              <a:latin typeface="Arial" pitchFamily="34" charset="0"/>
              <a:cs typeface="Arial" pitchFamily="34" charset="0"/>
            </a:endParaRPr>
          </a:p>
          <a:p>
            <a:pPr algn="thaiDist"/>
            <a:endParaRPr lang="en-US" sz="4400" dirty="0" smtClean="0">
              <a:solidFill>
                <a:schemeClr val="accent3"/>
              </a:solidFill>
              <a:latin typeface="Arial" pitchFamily="34" charset="0"/>
              <a:cs typeface="Arial" pitchFamily="34" charset="0"/>
            </a:endParaRPr>
          </a:p>
          <a:p>
            <a:pPr defTabSz="4402754" fontAlgn="auto">
              <a:spcBef>
                <a:spcPts val="0"/>
              </a:spcBef>
              <a:spcAft>
                <a:spcPts val="0"/>
              </a:spcAft>
              <a:defRPr/>
            </a:pPr>
            <a:endParaRPr lang="fr-FR" sz="3000" dirty="0" smtClean="0">
              <a:solidFill>
                <a:schemeClr val="accent3"/>
              </a:solidFill>
              <a:latin typeface="Arial" pitchFamily="34" charset="0"/>
              <a:cs typeface="Arial" pitchFamily="34" charset="0"/>
            </a:endParaRPr>
          </a:p>
          <a:p>
            <a:pPr defTabSz="4402754" fontAlgn="auto">
              <a:spcBef>
                <a:spcPts val="0"/>
              </a:spcBef>
              <a:spcAft>
                <a:spcPts val="0"/>
              </a:spcAft>
              <a:defRPr/>
            </a:pPr>
            <a:endParaRPr lang="fr-FR" sz="3000" dirty="0">
              <a:solidFill>
                <a:schemeClr val="accent3"/>
              </a:solidFill>
              <a:latin typeface="Arial" pitchFamily="34" charset="0"/>
              <a:cs typeface="Arial" pitchFamily="34" charset="0"/>
            </a:endParaRPr>
          </a:p>
          <a:p>
            <a:pPr defTabSz="4402754" fontAlgn="auto">
              <a:spcBef>
                <a:spcPts val="0"/>
              </a:spcBef>
              <a:spcAft>
                <a:spcPts val="0"/>
              </a:spcAft>
              <a:defRPr/>
            </a:pPr>
            <a:r>
              <a:rPr lang="fr-FR" sz="3800" b="1" dirty="0" smtClean="0">
                <a:solidFill>
                  <a:schemeClr val="accent3"/>
                </a:solidFill>
                <a:latin typeface="Arial" pitchFamily="34" charset="0"/>
                <a:cs typeface="Arial" pitchFamily="34" charset="0"/>
              </a:rPr>
              <a:t>Benefits of the initiative</a:t>
            </a:r>
          </a:p>
          <a:p>
            <a:pPr defTabSz="4402754" fontAlgn="auto">
              <a:spcBef>
                <a:spcPts val="0"/>
              </a:spcBef>
              <a:spcAft>
                <a:spcPts val="0"/>
              </a:spcAft>
              <a:defRPr/>
            </a:pPr>
            <a:endParaRPr lang="fr-FR" sz="3500" dirty="0">
              <a:solidFill>
                <a:schemeClr val="accent3"/>
              </a:solidFill>
              <a:latin typeface="Arial" pitchFamily="34" charset="0"/>
              <a:cs typeface="Arial" pitchFamily="34" charset="0"/>
            </a:endParaRPr>
          </a:p>
          <a:p>
            <a:pPr algn="just" defTabSz="4402754" fontAlgn="auto">
              <a:spcBef>
                <a:spcPts val="0"/>
              </a:spcBef>
              <a:spcAft>
                <a:spcPts val="0"/>
              </a:spcAft>
              <a:defRPr/>
            </a:pPr>
            <a:r>
              <a:rPr lang="en-US" sz="2400" dirty="0">
                <a:solidFill>
                  <a:schemeClr val="accent3"/>
                </a:solidFill>
                <a:latin typeface="Arial" pitchFamily="34" charset="0"/>
                <a:cs typeface="Arial" pitchFamily="34" charset="0"/>
              </a:rPr>
              <a:t>This </a:t>
            </a:r>
            <a:r>
              <a:rPr lang="en-US" sz="2400" dirty="0" smtClean="0">
                <a:solidFill>
                  <a:schemeClr val="accent3"/>
                </a:solidFill>
                <a:latin typeface="Arial" pitchFamily="34" charset="0"/>
                <a:cs typeface="Arial" pitchFamily="34" charset="0"/>
              </a:rPr>
              <a:t>initiative assisted </a:t>
            </a:r>
            <a:r>
              <a:rPr lang="en-US" sz="2400" dirty="0">
                <a:solidFill>
                  <a:schemeClr val="accent3"/>
                </a:solidFill>
                <a:latin typeface="Arial" pitchFamily="34" charset="0"/>
                <a:cs typeface="Arial" pitchFamily="34" charset="0"/>
              </a:rPr>
              <a:t>to supply water for agriculture throughout a dry season from </a:t>
            </a:r>
            <a:r>
              <a:rPr lang="en-US" sz="2400" dirty="0" smtClean="0">
                <a:solidFill>
                  <a:schemeClr val="accent3"/>
                </a:solidFill>
                <a:latin typeface="Arial" pitchFamily="34" charset="0"/>
                <a:cs typeface="Arial" pitchFamily="34" charset="0"/>
              </a:rPr>
              <a:t>7,000 </a:t>
            </a:r>
            <a:r>
              <a:rPr lang="en-US" sz="2400" dirty="0">
                <a:solidFill>
                  <a:schemeClr val="accent3"/>
                </a:solidFill>
                <a:latin typeface="Arial" pitchFamily="34" charset="0"/>
                <a:cs typeface="Arial" pitchFamily="34" charset="0"/>
              </a:rPr>
              <a:t>acres to </a:t>
            </a:r>
            <a:r>
              <a:rPr lang="en-US" sz="2400" dirty="0" smtClean="0">
                <a:solidFill>
                  <a:schemeClr val="accent3"/>
                </a:solidFill>
                <a:latin typeface="Arial" pitchFamily="34" charset="0"/>
                <a:cs typeface="Arial" pitchFamily="34" charset="0"/>
              </a:rPr>
              <a:t>36,000 acres in 2010. </a:t>
            </a:r>
            <a:r>
              <a:rPr lang="en-US" sz="2400" dirty="0">
                <a:solidFill>
                  <a:schemeClr val="accent3"/>
                </a:solidFill>
                <a:latin typeface="Arial" pitchFamily="34" charset="0"/>
                <a:cs typeface="Arial" pitchFamily="34" charset="0"/>
              </a:rPr>
              <a:t>The farming plots at least </a:t>
            </a:r>
            <a:r>
              <a:rPr lang="en-US" sz="2400" dirty="0" smtClean="0">
                <a:solidFill>
                  <a:schemeClr val="accent3"/>
                </a:solidFill>
                <a:latin typeface="Arial" pitchFamily="34" charset="0"/>
                <a:cs typeface="Arial" pitchFamily="34" charset="0"/>
              </a:rPr>
              <a:t>27,000 </a:t>
            </a:r>
            <a:r>
              <a:rPr lang="en-US" sz="2400" dirty="0">
                <a:solidFill>
                  <a:schemeClr val="accent3"/>
                </a:solidFill>
                <a:latin typeface="Arial" pitchFamily="34" charset="0"/>
                <a:cs typeface="Arial" pitchFamily="34" charset="0"/>
              </a:rPr>
              <a:t>acres are not necessarily to pump water from shallow wells. However, the rest farming plots of </a:t>
            </a:r>
            <a:r>
              <a:rPr lang="en-US" sz="2400" dirty="0" smtClean="0">
                <a:solidFill>
                  <a:schemeClr val="accent3"/>
                </a:solidFill>
                <a:latin typeface="Arial" pitchFamily="34" charset="0"/>
                <a:cs typeface="Arial" pitchFamily="34" charset="0"/>
              </a:rPr>
              <a:t>9,000 </a:t>
            </a:r>
            <a:r>
              <a:rPr lang="en-US" sz="2400" dirty="0">
                <a:solidFill>
                  <a:schemeClr val="accent3"/>
                </a:solidFill>
                <a:latin typeface="Arial" pitchFamily="34" charset="0"/>
                <a:cs typeface="Arial" pitchFamily="34" charset="0"/>
              </a:rPr>
              <a:t>acres still use water from shallow wells. </a:t>
            </a:r>
            <a:r>
              <a:rPr lang="en-US" sz="2400" dirty="0" smtClean="0">
                <a:solidFill>
                  <a:schemeClr val="accent3"/>
                </a:solidFill>
                <a:latin typeface="Arial" pitchFamily="34" charset="0"/>
                <a:cs typeface="Arial" pitchFamily="34" charset="0"/>
              </a:rPr>
              <a:t>The </a:t>
            </a:r>
            <a:r>
              <a:rPr lang="en-US" sz="2400" dirty="0">
                <a:solidFill>
                  <a:schemeClr val="accent3"/>
                </a:solidFill>
                <a:latin typeface="Arial" pitchFamily="34" charset="0"/>
                <a:cs typeface="Arial" pitchFamily="34" charset="0"/>
              </a:rPr>
              <a:t>initiative is able to maximize the use of surface water for agriculture according to the agreed rules</a:t>
            </a:r>
            <a:r>
              <a:rPr lang="en-US" sz="2400" dirty="0" smtClean="0">
                <a:solidFill>
                  <a:schemeClr val="accent3"/>
                </a:solidFill>
                <a:latin typeface="Arial" pitchFamily="34" charset="0"/>
                <a:cs typeface="Arial" pitchFamily="34" charset="0"/>
              </a:rPr>
              <a:t>. </a:t>
            </a:r>
            <a:r>
              <a:rPr lang="en-US" sz="2400" dirty="0">
                <a:solidFill>
                  <a:schemeClr val="accent3"/>
                </a:solidFill>
                <a:latin typeface="Arial" pitchFamily="34" charset="0"/>
                <a:cs typeface="Arial" pitchFamily="34" charset="0"/>
              </a:rPr>
              <a:t>The initiative, moreover, helps reduce groundwater usage, of which maintains groundwater level in </a:t>
            </a:r>
            <a:r>
              <a:rPr lang="en-US" sz="2400" dirty="0" smtClean="0">
                <a:solidFill>
                  <a:schemeClr val="accent3"/>
                </a:solidFill>
                <a:latin typeface="Arial" pitchFamily="34" charset="0"/>
                <a:cs typeface="Arial" pitchFamily="34" charset="0"/>
              </a:rPr>
              <a:t>shallow wells for future activities.</a:t>
            </a:r>
            <a:endParaRPr lang="fr-FR" sz="2400" dirty="0" smtClean="0">
              <a:solidFill>
                <a:schemeClr val="accent3"/>
              </a:solidFill>
              <a:latin typeface="Arial" pitchFamily="34" charset="0"/>
              <a:cs typeface="Arial" pitchFamily="34" charset="0"/>
            </a:endParaRPr>
          </a:p>
          <a:p>
            <a:pPr defTabSz="4402754" fontAlgn="auto">
              <a:spcBef>
                <a:spcPts val="0"/>
              </a:spcBef>
              <a:spcAft>
                <a:spcPts val="0"/>
              </a:spcAft>
              <a:defRPr/>
            </a:pPr>
            <a:endParaRPr lang="fr-FR" sz="2400" dirty="0" smtClean="0">
              <a:solidFill>
                <a:schemeClr val="accent3"/>
              </a:solidFill>
              <a:latin typeface="Arial" pitchFamily="34" charset="0"/>
              <a:cs typeface="Arial" pitchFamily="34" charset="0"/>
            </a:endParaRPr>
          </a:p>
          <a:p>
            <a:pPr defTabSz="4402754" fontAlgn="auto">
              <a:spcBef>
                <a:spcPts val="0"/>
              </a:spcBef>
              <a:spcAft>
                <a:spcPts val="0"/>
              </a:spcAft>
              <a:defRPr/>
            </a:pPr>
            <a:endParaRPr lang="fr-FR" sz="2400" dirty="0" smtClean="0">
              <a:solidFill>
                <a:schemeClr val="accent3"/>
              </a:solidFill>
              <a:latin typeface="Arial" pitchFamily="34" charset="0"/>
              <a:cs typeface="Arial" pitchFamily="34" charset="0"/>
            </a:endParaRPr>
          </a:p>
          <a:p>
            <a:pPr defTabSz="4402754" fontAlgn="auto">
              <a:spcBef>
                <a:spcPts val="0"/>
              </a:spcBef>
              <a:spcAft>
                <a:spcPts val="0"/>
              </a:spcAft>
              <a:defRPr/>
            </a:pPr>
            <a:endParaRPr lang="fr-FR" sz="2400" dirty="0" smtClean="0">
              <a:solidFill>
                <a:schemeClr val="accent3"/>
              </a:solidFill>
              <a:latin typeface="Arial" pitchFamily="34" charset="0"/>
              <a:cs typeface="Arial" pitchFamily="34" charset="0"/>
            </a:endParaRPr>
          </a:p>
          <a:p>
            <a:pPr defTabSz="4402754" fontAlgn="auto">
              <a:spcBef>
                <a:spcPts val="0"/>
              </a:spcBef>
              <a:spcAft>
                <a:spcPts val="0"/>
              </a:spcAft>
              <a:defRPr/>
            </a:pPr>
            <a:endParaRPr lang="fr-FR" sz="2400" dirty="0">
              <a:solidFill>
                <a:schemeClr val="accent3"/>
              </a:solidFill>
              <a:latin typeface="Arial" pitchFamily="34" charset="0"/>
              <a:cs typeface="Arial" pitchFamily="34" charset="0"/>
            </a:endParaRPr>
          </a:p>
          <a:p>
            <a:pPr defTabSz="4402754" fontAlgn="auto">
              <a:spcBef>
                <a:spcPts val="0"/>
              </a:spcBef>
              <a:spcAft>
                <a:spcPts val="0"/>
              </a:spcAft>
              <a:defRPr/>
            </a:pPr>
            <a:endParaRPr lang="fr-FR" sz="2400" dirty="0" smtClean="0">
              <a:solidFill>
                <a:schemeClr val="accent3"/>
              </a:solidFill>
              <a:latin typeface="Arial" pitchFamily="34" charset="0"/>
              <a:cs typeface="Arial" pitchFamily="34" charset="0"/>
            </a:endParaRPr>
          </a:p>
          <a:p>
            <a:pPr defTabSz="4402754" fontAlgn="auto">
              <a:spcBef>
                <a:spcPts val="0"/>
              </a:spcBef>
              <a:spcAft>
                <a:spcPts val="0"/>
              </a:spcAft>
              <a:defRPr/>
            </a:pPr>
            <a:endParaRPr lang="fr-FR" sz="2400" dirty="0">
              <a:solidFill>
                <a:schemeClr val="accent3"/>
              </a:solidFill>
              <a:latin typeface="Arial" pitchFamily="34" charset="0"/>
              <a:cs typeface="Arial" pitchFamily="34" charset="0"/>
            </a:endParaRPr>
          </a:p>
          <a:p>
            <a:pPr defTabSz="4402754" fontAlgn="auto">
              <a:spcBef>
                <a:spcPts val="0"/>
              </a:spcBef>
              <a:spcAft>
                <a:spcPts val="0"/>
              </a:spcAft>
              <a:defRPr/>
            </a:pPr>
            <a:endParaRPr lang="fr-FR" sz="2400" dirty="0" smtClean="0">
              <a:solidFill>
                <a:schemeClr val="accent3"/>
              </a:solidFill>
              <a:latin typeface="Arial" pitchFamily="34" charset="0"/>
              <a:cs typeface="Arial" pitchFamily="34" charset="0"/>
            </a:endParaRPr>
          </a:p>
          <a:p>
            <a:pPr defTabSz="4402754" fontAlgn="auto">
              <a:spcBef>
                <a:spcPts val="0"/>
              </a:spcBef>
              <a:spcAft>
                <a:spcPts val="0"/>
              </a:spcAft>
              <a:defRPr/>
            </a:pPr>
            <a:endParaRPr lang="fr-FR" sz="2400" dirty="0">
              <a:solidFill>
                <a:schemeClr val="accent3"/>
              </a:solidFill>
              <a:latin typeface="Arial" pitchFamily="34" charset="0"/>
              <a:cs typeface="Arial" pitchFamily="34" charset="0"/>
            </a:endParaRPr>
          </a:p>
          <a:p>
            <a:pPr defTabSz="4402754" fontAlgn="auto">
              <a:spcBef>
                <a:spcPts val="0"/>
              </a:spcBef>
              <a:spcAft>
                <a:spcPts val="0"/>
              </a:spcAft>
              <a:defRPr/>
            </a:pPr>
            <a:endParaRPr lang="fr-FR" sz="2400" dirty="0" smtClean="0">
              <a:solidFill>
                <a:schemeClr val="accent3"/>
              </a:solidFill>
              <a:latin typeface="Arial" pitchFamily="34" charset="0"/>
              <a:cs typeface="Arial" pitchFamily="34" charset="0"/>
            </a:endParaRPr>
          </a:p>
          <a:p>
            <a:pPr defTabSz="4402754" fontAlgn="auto">
              <a:spcBef>
                <a:spcPts val="0"/>
              </a:spcBef>
              <a:spcAft>
                <a:spcPts val="0"/>
              </a:spcAft>
              <a:defRPr/>
            </a:pPr>
            <a:endParaRPr lang="fr-FR" sz="2400" dirty="0">
              <a:solidFill>
                <a:schemeClr val="accent3"/>
              </a:solidFill>
              <a:latin typeface="Arial" pitchFamily="34" charset="0"/>
              <a:cs typeface="Arial" pitchFamily="34" charset="0"/>
            </a:endParaRPr>
          </a:p>
          <a:p>
            <a:pPr defTabSz="4402754" fontAlgn="auto">
              <a:spcBef>
                <a:spcPts val="0"/>
              </a:spcBef>
              <a:spcAft>
                <a:spcPts val="0"/>
              </a:spcAft>
              <a:defRPr/>
            </a:pPr>
            <a:r>
              <a:rPr lang="en-GB" sz="2400" dirty="0">
                <a:solidFill>
                  <a:schemeClr val="accent3"/>
                </a:solidFill>
                <a:latin typeface="Arial" pitchFamily="34" charset="0"/>
                <a:cs typeface="Arial" pitchFamily="34" charset="0"/>
              </a:rPr>
              <a:t>Style “ICID 2015 Title level 3” (Arial, 28pt, bold)</a:t>
            </a:r>
            <a:endParaRPr lang="fr-FR" sz="2400" dirty="0">
              <a:solidFill>
                <a:schemeClr val="accent3"/>
              </a:solidFill>
              <a:latin typeface="Arial" pitchFamily="34" charset="0"/>
              <a:cs typeface="Arial" pitchFamily="34" charset="0"/>
            </a:endParaRPr>
          </a:p>
          <a:p>
            <a:pPr defTabSz="4402754" fontAlgn="auto">
              <a:spcBef>
                <a:spcPts val="0"/>
              </a:spcBef>
              <a:spcAft>
                <a:spcPts val="0"/>
              </a:spcAft>
              <a:defRPr/>
            </a:pPr>
            <a:endParaRPr lang="en-US" sz="3200" dirty="0">
              <a:solidFill>
                <a:schemeClr val="accent3"/>
              </a:solidFill>
              <a:latin typeface="Arial" pitchFamily="34" charset="0"/>
              <a:cs typeface="Arial" pitchFamily="34" charset="0"/>
            </a:endParaRPr>
          </a:p>
          <a:p>
            <a:pPr defTabSz="4402754" fontAlgn="auto">
              <a:spcBef>
                <a:spcPts val="0"/>
              </a:spcBef>
              <a:spcAft>
                <a:spcPts val="0"/>
              </a:spcAft>
              <a:defRPr/>
            </a:pPr>
            <a:r>
              <a:rPr lang="en-US" sz="3200" dirty="0">
                <a:solidFill>
                  <a:schemeClr val="accent3"/>
                </a:solidFill>
                <a:latin typeface="Arial" pitchFamily="34" charset="0"/>
                <a:cs typeface="Arial" pitchFamily="34" charset="0"/>
              </a:rPr>
              <a:t>Style « ICID 2015 text » (Arial, 24pt). text </a:t>
            </a:r>
            <a:r>
              <a:rPr lang="en-US" sz="3200" dirty="0" err="1">
                <a:solidFill>
                  <a:schemeClr val="accent3"/>
                </a:solidFill>
                <a:latin typeface="Arial" pitchFamily="34" charset="0"/>
                <a:cs typeface="Arial" pitchFamily="34" charset="0"/>
              </a:rPr>
              <a:t>text</a:t>
            </a:r>
            <a:r>
              <a:rPr lang="en-US" sz="3200" dirty="0">
                <a:solidFill>
                  <a:schemeClr val="accent3"/>
                </a:solidFill>
                <a:latin typeface="Arial" pitchFamily="34" charset="0"/>
                <a:cs typeface="Arial" pitchFamily="34" charset="0"/>
              </a:rPr>
              <a:t> </a:t>
            </a:r>
            <a:r>
              <a:rPr lang="en-US" sz="3200" dirty="0" err="1">
                <a:solidFill>
                  <a:schemeClr val="accent3"/>
                </a:solidFill>
                <a:latin typeface="Arial" pitchFamily="34" charset="0"/>
                <a:cs typeface="Arial" pitchFamily="34" charset="0"/>
              </a:rPr>
              <a:t>text</a:t>
            </a:r>
            <a:r>
              <a:rPr lang="en-US" sz="3200" dirty="0">
                <a:solidFill>
                  <a:schemeClr val="accent3"/>
                </a:solidFill>
                <a:latin typeface="Arial" pitchFamily="34" charset="0"/>
                <a:cs typeface="Arial" pitchFamily="34" charset="0"/>
              </a:rPr>
              <a:t> </a:t>
            </a:r>
            <a:r>
              <a:rPr lang="en-US" sz="3200" dirty="0" err="1">
                <a:solidFill>
                  <a:schemeClr val="accent3"/>
                </a:solidFill>
                <a:latin typeface="Arial" pitchFamily="34" charset="0"/>
                <a:cs typeface="Arial" pitchFamily="34" charset="0"/>
              </a:rPr>
              <a:t>text</a:t>
            </a:r>
            <a:r>
              <a:rPr lang="en-US" sz="3200" dirty="0">
                <a:solidFill>
                  <a:schemeClr val="accent3"/>
                </a:solidFill>
                <a:latin typeface="Arial" pitchFamily="34" charset="0"/>
                <a:cs typeface="Arial" pitchFamily="34" charset="0"/>
              </a:rPr>
              <a:t> </a:t>
            </a:r>
            <a:r>
              <a:rPr lang="en-US" sz="3200" dirty="0" err="1">
                <a:solidFill>
                  <a:schemeClr val="accent3"/>
                </a:solidFill>
                <a:latin typeface="Arial" pitchFamily="34" charset="0"/>
                <a:cs typeface="Arial" pitchFamily="34" charset="0"/>
              </a:rPr>
              <a:t>text</a:t>
            </a:r>
            <a:r>
              <a:rPr lang="en-US" sz="3200" dirty="0">
                <a:solidFill>
                  <a:schemeClr val="accent3"/>
                </a:solidFill>
                <a:latin typeface="Arial" pitchFamily="34" charset="0"/>
                <a:cs typeface="Arial" pitchFamily="34" charset="0"/>
              </a:rPr>
              <a:t> </a:t>
            </a:r>
            <a:r>
              <a:rPr lang="en-US" sz="3200" dirty="0" err="1">
                <a:solidFill>
                  <a:schemeClr val="accent3"/>
                </a:solidFill>
                <a:latin typeface="Arial" pitchFamily="34" charset="0"/>
                <a:cs typeface="Arial" pitchFamily="34" charset="0"/>
              </a:rPr>
              <a:t>text</a:t>
            </a:r>
            <a:r>
              <a:rPr lang="en-US" sz="3200" dirty="0">
                <a:solidFill>
                  <a:schemeClr val="accent3"/>
                </a:solidFill>
                <a:latin typeface="Arial" pitchFamily="34" charset="0"/>
                <a:cs typeface="Arial" pitchFamily="34" charset="0"/>
              </a:rPr>
              <a:t> </a:t>
            </a:r>
            <a:r>
              <a:rPr lang="en-US" sz="3200" dirty="0" err="1">
                <a:solidFill>
                  <a:schemeClr val="accent3"/>
                </a:solidFill>
                <a:latin typeface="Arial" pitchFamily="34" charset="0"/>
                <a:cs typeface="Arial" pitchFamily="34" charset="0"/>
              </a:rPr>
              <a:t>text</a:t>
            </a:r>
            <a:r>
              <a:rPr lang="en-US" sz="3200" dirty="0">
                <a:solidFill>
                  <a:schemeClr val="accent3"/>
                </a:solidFill>
                <a:latin typeface="Arial" pitchFamily="34" charset="0"/>
                <a:cs typeface="Arial" pitchFamily="34" charset="0"/>
              </a:rPr>
              <a:t> </a:t>
            </a:r>
            <a:r>
              <a:rPr lang="en-US" sz="3200" dirty="0" err="1">
                <a:solidFill>
                  <a:schemeClr val="accent3"/>
                </a:solidFill>
                <a:latin typeface="Arial" pitchFamily="34" charset="0"/>
                <a:cs typeface="Arial" pitchFamily="34" charset="0"/>
              </a:rPr>
              <a:t>text</a:t>
            </a:r>
            <a:r>
              <a:rPr lang="en-US" sz="3200" dirty="0">
                <a:solidFill>
                  <a:schemeClr val="accent3"/>
                </a:solidFill>
                <a:latin typeface="Arial" pitchFamily="34" charset="0"/>
                <a:cs typeface="Arial" pitchFamily="34" charset="0"/>
              </a:rPr>
              <a:t> </a:t>
            </a:r>
            <a:r>
              <a:rPr lang="en-US" sz="3200" dirty="0" err="1">
                <a:solidFill>
                  <a:schemeClr val="accent3"/>
                </a:solidFill>
                <a:latin typeface="Arial" pitchFamily="34" charset="0"/>
                <a:cs typeface="Arial" pitchFamily="34" charset="0"/>
              </a:rPr>
              <a:t>text</a:t>
            </a:r>
            <a:r>
              <a:rPr lang="en-US" sz="3200" dirty="0">
                <a:solidFill>
                  <a:schemeClr val="accent3"/>
                </a:solidFill>
                <a:latin typeface="Arial" pitchFamily="34" charset="0"/>
                <a:cs typeface="Arial" pitchFamily="34" charset="0"/>
              </a:rPr>
              <a:t> </a:t>
            </a:r>
            <a:r>
              <a:rPr lang="en-US" sz="3200" dirty="0" err="1">
                <a:solidFill>
                  <a:schemeClr val="accent3"/>
                </a:solidFill>
                <a:latin typeface="Arial" pitchFamily="34" charset="0"/>
                <a:cs typeface="Arial" pitchFamily="34" charset="0"/>
              </a:rPr>
              <a:t>text</a:t>
            </a:r>
            <a:r>
              <a:rPr lang="en-US" sz="3200" dirty="0">
                <a:solidFill>
                  <a:schemeClr val="accent3"/>
                </a:solidFill>
                <a:latin typeface="Arial" pitchFamily="34" charset="0"/>
                <a:cs typeface="Arial" pitchFamily="34" charset="0"/>
              </a:rPr>
              <a:t> </a:t>
            </a:r>
            <a:r>
              <a:rPr lang="en-US" sz="3200" dirty="0" err="1">
                <a:solidFill>
                  <a:schemeClr val="accent3"/>
                </a:solidFill>
                <a:latin typeface="Arial" pitchFamily="34" charset="0"/>
                <a:cs typeface="Arial" pitchFamily="34" charset="0"/>
              </a:rPr>
              <a:t>text</a:t>
            </a:r>
            <a:r>
              <a:rPr lang="en-US" sz="3200" dirty="0">
                <a:solidFill>
                  <a:schemeClr val="accent3"/>
                </a:solidFill>
                <a:latin typeface="Arial" pitchFamily="34" charset="0"/>
                <a:cs typeface="Arial" pitchFamily="34" charset="0"/>
              </a:rPr>
              <a:t> </a:t>
            </a:r>
            <a:r>
              <a:rPr lang="en-US" sz="3200" dirty="0" err="1">
                <a:solidFill>
                  <a:schemeClr val="accent3"/>
                </a:solidFill>
                <a:latin typeface="Arial" pitchFamily="34" charset="0"/>
                <a:cs typeface="Arial" pitchFamily="34" charset="0"/>
              </a:rPr>
              <a:t>text</a:t>
            </a:r>
            <a:r>
              <a:rPr lang="en-US" sz="3200" dirty="0">
                <a:solidFill>
                  <a:schemeClr val="accent3"/>
                </a:solidFill>
                <a:latin typeface="Arial" pitchFamily="34" charset="0"/>
                <a:cs typeface="Arial" pitchFamily="34" charset="0"/>
              </a:rPr>
              <a:t> </a:t>
            </a:r>
            <a:r>
              <a:rPr lang="en-US" sz="3200" dirty="0" err="1">
                <a:solidFill>
                  <a:schemeClr val="accent3"/>
                </a:solidFill>
                <a:latin typeface="Arial" pitchFamily="34" charset="0"/>
                <a:cs typeface="Arial" pitchFamily="34" charset="0"/>
              </a:rPr>
              <a:t>text</a:t>
            </a:r>
            <a:r>
              <a:rPr lang="en-US" sz="3200" dirty="0">
                <a:solidFill>
                  <a:schemeClr val="accent3"/>
                </a:solidFill>
                <a:latin typeface="Arial" pitchFamily="34" charset="0"/>
                <a:cs typeface="Arial" pitchFamily="34" charset="0"/>
              </a:rPr>
              <a:t> </a:t>
            </a:r>
            <a:r>
              <a:rPr lang="en-US" sz="3200" dirty="0" err="1">
                <a:solidFill>
                  <a:schemeClr val="accent3"/>
                </a:solidFill>
                <a:latin typeface="Arial" pitchFamily="34" charset="0"/>
                <a:cs typeface="Arial" pitchFamily="34" charset="0"/>
              </a:rPr>
              <a:t>text</a:t>
            </a:r>
            <a:r>
              <a:rPr lang="en-US" sz="3200" dirty="0">
                <a:solidFill>
                  <a:schemeClr val="accent3"/>
                </a:solidFill>
                <a:latin typeface="Arial" pitchFamily="34" charset="0"/>
                <a:cs typeface="Arial" pitchFamily="34" charset="0"/>
              </a:rPr>
              <a:t> </a:t>
            </a:r>
            <a:r>
              <a:rPr lang="en-US" sz="3200" dirty="0" err="1">
                <a:solidFill>
                  <a:schemeClr val="accent3"/>
                </a:solidFill>
                <a:latin typeface="Arial" pitchFamily="34" charset="0"/>
                <a:cs typeface="Arial" pitchFamily="34" charset="0"/>
              </a:rPr>
              <a:t>text</a:t>
            </a:r>
            <a:r>
              <a:rPr lang="en-US" sz="3200" dirty="0">
                <a:solidFill>
                  <a:schemeClr val="accent3"/>
                </a:solidFill>
                <a:latin typeface="Arial" pitchFamily="34" charset="0"/>
                <a:cs typeface="Arial" pitchFamily="34" charset="0"/>
              </a:rPr>
              <a:t> </a:t>
            </a:r>
            <a:r>
              <a:rPr lang="en-US" sz="3200" dirty="0" err="1">
                <a:solidFill>
                  <a:schemeClr val="accent3"/>
                </a:solidFill>
                <a:latin typeface="Arial" pitchFamily="34" charset="0"/>
                <a:cs typeface="Arial" pitchFamily="34" charset="0"/>
              </a:rPr>
              <a:t>text</a:t>
            </a:r>
            <a:r>
              <a:rPr lang="en-US" sz="3200" dirty="0">
                <a:solidFill>
                  <a:schemeClr val="accent3"/>
                </a:solidFill>
                <a:latin typeface="Arial" pitchFamily="34" charset="0"/>
                <a:cs typeface="Arial" pitchFamily="34" charset="0"/>
              </a:rPr>
              <a:t> </a:t>
            </a:r>
            <a:r>
              <a:rPr lang="en-US" sz="3200" dirty="0" err="1">
                <a:solidFill>
                  <a:schemeClr val="accent3"/>
                </a:solidFill>
                <a:latin typeface="Arial" pitchFamily="34" charset="0"/>
                <a:cs typeface="Arial" pitchFamily="34" charset="0"/>
              </a:rPr>
              <a:t>text</a:t>
            </a:r>
            <a:r>
              <a:rPr lang="en-US" sz="3200" dirty="0">
                <a:solidFill>
                  <a:schemeClr val="accent3"/>
                </a:solidFill>
                <a:latin typeface="Arial" pitchFamily="34" charset="0"/>
                <a:cs typeface="Arial" pitchFamily="34" charset="0"/>
              </a:rPr>
              <a:t> </a:t>
            </a:r>
            <a:r>
              <a:rPr lang="en-US" sz="3200" dirty="0" err="1">
                <a:solidFill>
                  <a:schemeClr val="accent3"/>
                </a:solidFill>
                <a:latin typeface="Arial" pitchFamily="34" charset="0"/>
                <a:cs typeface="Arial" pitchFamily="34" charset="0"/>
              </a:rPr>
              <a:t>text</a:t>
            </a:r>
            <a:r>
              <a:rPr lang="en-US" sz="3200" dirty="0">
                <a:solidFill>
                  <a:schemeClr val="accent3"/>
                </a:solidFill>
                <a:latin typeface="Arial" pitchFamily="34" charset="0"/>
                <a:cs typeface="Arial" pitchFamily="34" charset="0"/>
              </a:rPr>
              <a:t> </a:t>
            </a:r>
            <a:r>
              <a:rPr lang="en-US" sz="3200" dirty="0" err="1">
                <a:solidFill>
                  <a:schemeClr val="accent3"/>
                </a:solidFill>
                <a:latin typeface="Arial" pitchFamily="34" charset="0"/>
                <a:cs typeface="Arial" pitchFamily="34" charset="0"/>
              </a:rPr>
              <a:t>text</a:t>
            </a:r>
            <a:r>
              <a:rPr lang="en-US" sz="3200" dirty="0">
                <a:solidFill>
                  <a:schemeClr val="accent3"/>
                </a:solidFill>
                <a:latin typeface="Arial" pitchFamily="34" charset="0"/>
                <a:cs typeface="Arial" pitchFamily="34" charset="0"/>
              </a:rPr>
              <a:t> </a:t>
            </a:r>
            <a:r>
              <a:rPr lang="en-US" sz="3200" dirty="0" err="1">
                <a:solidFill>
                  <a:schemeClr val="accent3"/>
                </a:solidFill>
                <a:latin typeface="Arial" pitchFamily="34" charset="0"/>
                <a:cs typeface="Arial" pitchFamily="34" charset="0"/>
              </a:rPr>
              <a:t>text</a:t>
            </a:r>
            <a:r>
              <a:rPr lang="en-US" sz="3200" dirty="0">
                <a:solidFill>
                  <a:schemeClr val="accent3"/>
                </a:solidFill>
                <a:latin typeface="Arial" pitchFamily="34" charset="0"/>
                <a:cs typeface="Arial" pitchFamily="34" charset="0"/>
              </a:rPr>
              <a:t> </a:t>
            </a:r>
            <a:r>
              <a:rPr lang="en-US" sz="3200" dirty="0" err="1">
                <a:solidFill>
                  <a:schemeClr val="accent3"/>
                </a:solidFill>
                <a:latin typeface="Arial" pitchFamily="34" charset="0"/>
                <a:cs typeface="Arial" pitchFamily="34" charset="0"/>
              </a:rPr>
              <a:t>text</a:t>
            </a:r>
            <a:r>
              <a:rPr lang="en-US" sz="3200" dirty="0">
                <a:solidFill>
                  <a:schemeClr val="accent3"/>
                </a:solidFill>
                <a:latin typeface="Arial" pitchFamily="34" charset="0"/>
                <a:cs typeface="Arial" pitchFamily="34" charset="0"/>
              </a:rPr>
              <a:t> </a:t>
            </a:r>
            <a:r>
              <a:rPr lang="en-US" sz="3200" dirty="0" err="1">
                <a:solidFill>
                  <a:schemeClr val="accent3"/>
                </a:solidFill>
                <a:latin typeface="Arial" pitchFamily="34" charset="0"/>
                <a:cs typeface="Arial" pitchFamily="34" charset="0"/>
              </a:rPr>
              <a:t>text</a:t>
            </a:r>
            <a:r>
              <a:rPr lang="en-US" sz="3200" dirty="0">
                <a:solidFill>
                  <a:schemeClr val="accent3"/>
                </a:solidFill>
                <a:latin typeface="Arial" pitchFamily="34" charset="0"/>
                <a:cs typeface="Arial" pitchFamily="34" charset="0"/>
              </a:rPr>
              <a:t> </a:t>
            </a:r>
            <a:r>
              <a:rPr lang="en-US" sz="3200" dirty="0" err="1">
                <a:solidFill>
                  <a:schemeClr val="accent3"/>
                </a:solidFill>
                <a:latin typeface="Arial" pitchFamily="34" charset="0"/>
                <a:cs typeface="Arial" pitchFamily="34" charset="0"/>
              </a:rPr>
              <a:t>text</a:t>
            </a:r>
            <a:r>
              <a:rPr lang="en-US" sz="3200" dirty="0">
                <a:solidFill>
                  <a:schemeClr val="accent3"/>
                </a:solidFill>
                <a:latin typeface="Arial" pitchFamily="34" charset="0"/>
                <a:cs typeface="Arial" pitchFamily="34" charset="0"/>
              </a:rPr>
              <a:t> </a:t>
            </a:r>
            <a:r>
              <a:rPr lang="en-US" sz="3200" dirty="0" err="1">
                <a:solidFill>
                  <a:schemeClr val="accent3"/>
                </a:solidFill>
                <a:latin typeface="Arial" pitchFamily="34" charset="0"/>
                <a:cs typeface="Arial" pitchFamily="34" charset="0"/>
              </a:rPr>
              <a:t>text</a:t>
            </a:r>
            <a:r>
              <a:rPr lang="en-US" sz="3200" dirty="0">
                <a:solidFill>
                  <a:schemeClr val="accent3"/>
                </a:solidFill>
                <a:latin typeface="Arial" pitchFamily="34" charset="0"/>
                <a:cs typeface="Arial" pitchFamily="34" charset="0"/>
              </a:rPr>
              <a:t> </a:t>
            </a:r>
            <a:r>
              <a:rPr lang="en-US" sz="3200" dirty="0" err="1">
                <a:solidFill>
                  <a:schemeClr val="accent3"/>
                </a:solidFill>
                <a:latin typeface="Arial" pitchFamily="34" charset="0"/>
                <a:cs typeface="Arial" pitchFamily="34" charset="0"/>
              </a:rPr>
              <a:t>text</a:t>
            </a:r>
            <a:r>
              <a:rPr lang="en-US" sz="3200" dirty="0">
                <a:solidFill>
                  <a:schemeClr val="accent3"/>
                </a:solidFill>
                <a:latin typeface="Arial" pitchFamily="34" charset="0"/>
                <a:cs typeface="Arial" pitchFamily="34" charset="0"/>
              </a:rPr>
              <a:t> </a:t>
            </a:r>
            <a:r>
              <a:rPr lang="en-US" sz="3200" dirty="0" err="1">
                <a:solidFill>
                  <a:schemeClr val="accent3"/>
                </a:solidFill>
                <a:latin typeface="Arial" pitchFamily="34" charset="0"/>
                <a:cs typeface="Arial" pitchFamily="34" charset="0"/>
              </a:rPr>
              <a:t>text</a:t>
            </a:r>
            <a:r>
              <a:rPr lang="en-US" sz="3200" dirty="0">
                <a:solidFill>
                  <a:schemeClr val="accent3"/>
                </a:solidFill>
                <a:latin typeface="Arial" pitchFamily="34" charset="0"/>
                <a:cs typeface="Arial" pitchFamily="34" charset="0"/>
              </a:rPr>
              <a:t> </a:t>
            </a:r>
            <a:r>
              <a:rPr lang="en-US" sz="3200" dirty="0" err="1">
                <a:solidFill>
                  <a:schemeClr val="accent3"/>
                </a:solidFill>
                <a:latin typeface="Arial" pitchFamily="34" charset="0"/>
                <a:cs typeface="Arial" pitchFamily="34" charset="0"/>
              </a:rPr>
              <a:t>text</a:t>
            </a:r>
            <a:r>
              <a:rPr lang="en-US" sz="3200" dirty="0">
                <a:solidFill>
                  <a:schemeClr val="accent3"/>
                </a:solidFill>
                <a:latin typeface="Arial" pitchFamily="34" charset="0"/>
                <a:cs typeface="Arial" pitchFamily="34" charset="0"/>
              </a:rPr>
              <a:t> </a:t>
            </a:r>
            <a:r>
              <a:rPr lang="en-US" sz="3200" dirty="0" err="1">
                <a:solidFill>
                  <a:schemeClr val="accent3"/>
                </a:solidFill>
                <a:latin typeface="Arial" pitchFamily="34" charset="0"/>
                <a:cs typeface="Arial" pitchFamily="34" charset="0"/>
              </a:rPr>
              <a:t>text</a:t>
            </a:r>
            <a:r>
              <a:rPr lang="en-US" sz="3200" dirty="0">
                <a:solidFill>
                  <a:schemeClr val="accent3"/>
                </a:solidFill>
                <a:latin typeface="Arial" pitchFamily="34" charset="0"/>
                <a:cs typeface="Arial" pitchFamily="34" charset="0"/>
              </a:rPr>
              <a:t> </a:t>
            </a:r>
            <a:r>
              <a:rPr lang="en-US" sz="3200" dirty="0" err="1">
                <a:solidFill>
                  <a:schemeClr val="accent3"/>
                </a:solidFill>
                <a:latin typeface="Arial" pitchFamily="34" charset="0"/>
                <a:cs typeface="Arial" pitchFamily="34" charset="0"/>
              </a:rPr>
              <a:t>text</a:t>
            </a:r>
            <a:r>
              <a:rPr lang="en-US" sz="3200" dirty="0">
                <a:solidFill>
                  <a:schemeClr val="accent3"/>
                </a:solidFill>
                <a:latin typeface="Arial" pitchFamily="34" charset="0"/>
                <a:cs typeface="Arial" pitchFamily="34" charset="0"/>
              </a:rPr>
              <a:t> </a:t>
            </a:r>
            <a:r>
              <a:rPr lang="en-US" sz="3200" dirty="0" err="1">
                <a:solidFill>
                  <a:schemeClr val="accent3"/>
                </a:solidFill>
                <a:latin typeface="Arial" pitchFamily="34" charset="0"/>
                <a:cs typeface="Arial" pitchFamily="34" charset="0"/>
              </a:rPr>
              <a:t>text</a:t>
            </a:r>
            <a:r>
              <a:rPr lang="en-US" sz="3200" dirty="0">
                <a:solidFill>
                  <a:schemeClr val="accent3"/>
                </a:solidFill>
                <a:latin typeface="Arial" pitchFamily="34" charset="0"/>
                <a:cs typeface="Arial" pitchFamily="34" charset="0"/>
              </a:rPr>
              <a:t> </a:t>
            </a:r>
            <a:r>
              <a:rPr lang="en-US" sz="3200" dirty="0" err="1">
                <a:solidFill>
                  <a:schemeClr val="accent3"/>
                </a:solidFill>
                <a:latin typeface="Arial" pitchFamily="34" charset="0"/>
                <a:cs typeface="Arial" pitchFamily="34" charset="0"/>
              </a:rPr>
              <a:t>text</a:t>
            </a:r>
            <a:r>
              <a:rPr lang="en-US" sz="3200" dirty="0">
                <a:solidFill>
                  <a:schemeClr val="accent3"/>
                </a:solidFill>
                <a:latin typeface="Arial" pitchFamily="34" charset="0"/>
                <a:cs typeface="Arial" pitchFamily="34" charset="0"/>
              </a:rPr>
              <a:t> </a:t>
            </a:r>
            <a:r>
              <a:rPr lang="en-US" sz="3200" dirty="0" err="1">
                <a:solidFill>
                  <a:schemeClr val="accent3"/>
                </a:solidFill>
                <a:latin typeface="Arial" pitchFamily="34" charset="0"/>
                <a:cs typeface="Arial" pitchFamily="34" charset="0"/>
              </a:rPr>
              <a:t>text</a:t>
            </a:r>
            <a:r>
              <a:rPr lang="en-US" sz="3200" dirty="0">
                <a:solidFill>
                  <a:schemeClr val="accent3"/>
                </a:solidFill>
                <a:latin typeface="Arial" pitchFamily="34" charset="0"/>
                <a:cs typeface="Arial" pitchFamily="34" charset="0"/>
              </a:rPr>
              <a:t> </a:t>
            </a:r>
            <a:r>
              <a:rPr lang="en-US" sz="3200" dirty="0" err="1">
                <a:solidFill>
                  <a:schemeClr val="accent3"/>
                </a:solidFill>
                <a:latin typeface="Arial" pitchFamily="34" charset="0"/>
                <a:cs typeface="Arial" pitchFamily="34" charset="0"/>
              </a:rPr>
              <a:t>text</a:t>
            </a:r>
            <a:r>
              <a:rPr lang="en-US" sz="3200" dirty="0">
                <a:solidFill>
                  <a:schemeClr val="accent3"/>
                </a:solidFill>
                <a:latin typeface="Arial" pitchFamily="34" charset="0"/>
                <a:cs typeface="Arial" pitchFamily="34" charset="0"/>
              </a:rPr>
              <a:t> </a:t>
            </a:r>
            <a:r>
              <a:rPr lang="en-US" sz="3200" dirty="0" err="1">
                <a:solidFill>
                  <a:schemeClr val="accent3"/>
                </a:solidFill>
                <a:latin typeface="Arial" pitchFamily="34" charset="0"/>
                <a:cs typeface="Arial" pitchFamily="34" charset="0"/>
              </a:rPr>
              <a:t>text</a:t>
            </a:r>
            <a:r>
              <a:rPr lang="en-US" sz="3200" dirty="0">
                <a:solidFill>
                  <a:schemeClr val="accent3"/>
                </a:solidFill>
                <a:latin typeface="Arial" pitchFamily="34" charset="0"/>
                <a:cs typeface="Arial" pitchFamily="34" charset="0"/>
              </a:rPr>
              <a:t> </a:t>
            </a:r>
            <a:r>
              <a:rPr lang="en-US" sz="3200" dirty="0" err="1">
                <a:solidFill>
                  <a:schemeClr val="accent3"/>
                </a:solidFill>
                <a:latin typeface="Arial" pitchFamily="34" charset="0"/>
                <a:cs typeface="Arial" pitchFamily="34" charset="0"/>
              </a:rPr>
              <a:t>text</a:t>
            </a:r>
            <a:r>
              <a:rPr lang="en-US" sz="3200" dirty="0">
                <a:solidFill>
                  <a:schemeClr val="accent3"/>
                </a:solidFill>
                <a:latin typeface="Arial" pitchFamily="34" charset="0"/>
                <a:cs typeface="Arial" pitchFamily="34" charset="0"/>
              </a:rPr>
              <a:t> </a:t>
            </a:r>
            <a:r>
              <a:rPr lang="en-US" sz="3200" dirty="0" err="1">
                <a:solidFill>
                  <a:schemeClr val="accent3"/>
                </a:solidFill>
                <a:latin typeface="Arial" pitchFamily="34" charset="0"/>
                <a:cs typeface="Arial" pitchFamily="34" charset="0"/>
              </a:rPr>
              <a:t>text</a:t>
            </a:r>
            <a:endParaRPr lang="fr-FR" sz="3500" dirty="0">
              <a:solidFill>
                <a:schemeClr val="accent3"/>
              </a:solidFill>
              <a:latin typeface="Arial" pitchFamily="34" charset="0"/>
              <a:cs typeface="Arial" pitchFamily="34" charset="0"/>
            </a:endParaRPr>
          </a:p>
          <a:p>
            <a:pPr defTabSz="4402754" fontAlgn="auto">
              <a:spcBef>
                <a:spcPts val="0"/>
              </a:spcBef>
              <a:spcAft>
                <a:spcPts val="0"/>
              </a:spcAft>
              <a:defRPr/>
            </a:pPr>
            <a:endParaRPr lang="fr-FR" sz="3500" dirty="0" smtClean="0">
              <a:solidFill>
                <a:schemeClr val="accent3"/>
              </a:solidFill>
              <a:latin typeface="Arial" pitchFamily="34" charset="0"/>
              <a:cs typeface="Arial" pitchFamily="34" charset="0"/>
            </a:endParaRPr>
          </a:p>
          <a:p>
            <a:pPr defTabSz="4402754" fontAlgn="auto">
              <a:spcBef>
                <a:spcPts val="0"/>
              </a:spcBef>
              <a:spcAft>
                <a:spcPts val="0"/>
              </a:spcAft>
              <a:defRPr/>
            </a:pPr>
            <a:endParaRPr lang="fr-FR" sz="3500" dirty="0">
              <a:solidFill>
                <a:schemeClr val="accent3"/>
              </a:solidFill>
              <a:latin typeface="Arial" pitchFamily="34" charset="0"/>
              <a:cs typeface="Arial" pitchFamily="34" charset="0"/>
            </a:endParaRPr>
          </a:p>
          <a:p>
            <a:pPr defTabSz="4402754" fontAlgn="auto">
              <a:spcBef>
                <a:spcPts val="0"/>
              </a:spcBef>
              <a:spcAft>
                <a:spcPts val="0"/>
              </a:spcAft>
              <a:defRPr/>
            </a:pPr>
            <a:endParaRPr lang="fr-FR" sz="3500" dirty="0" smtClean="0">
              <a:solidFill>
                <a:schemeClr val="accent3"/>
              </a:solidFill>
              <a:latin typeface="Arial" pitchFamily="34" charset="0"/>
              <a:cs typeface="Arial" pitchFamily="34" charset="0"/>
            </a:endParaRPr>
          </a:p>
          <a:p>
            <a:pPr defTabSz="4402754" fontAlgn="auto">
              <a:spcBef>
                <a:spcPts val="0"/>
              </a:spcBef>
              <a:spcAft>
                <a:spcPts val="0"/>
              </a:spcAft>
              <a:defRPr/>
            </a:pPr>
            <a:endParaRPr lang="fr-FR" sz="3500" dirty="0">
              <a:solidFill>
                <a:schemeClr val="accent3"/>
              </a:solidFill>
              <a:latin typeface="Arial" pitchFamily="34" charset="0"/>
              <a:cs typeface="Arial" pitchFamily="34" charset="0"/>
            </a:endParaRPr>
          </a:p>
          <a:p>
            <a:pPr defTabSz="4402754" fontAlgn="auto">
              <a:spcBef>
                <a:spcPts val="0"/>
              </a:spcBef>
              <a:spcAft>
                <a:spcPts val="0"/>
              </a:spcAft>
              <a:defRPr/>
            </a:pPr>
            <a:endParaRPr lang="fr-FR" sz="3500" dirty="0">
              <a:solidFill>
                <a:schemeClr val="accent3"/>
              </a:solidFill>
              <a:latin typeface="Arial" pitchFamily="34" charset="0"/>
              <a:cs typeface="Arial" pitchFamily="34" charset="0"/>
            </a:endParaRPr>
          </a:p>
          <a:p>
            <a:pPr defTabSz="4402754" fontAlgn="auto">
              <a:spcBef>
                <a:spcPts val="0"/>
              </a:spcBef>
              <a:spcAft>
                <a:spcPts val="0"/>
              </a:spcAft>
              <a:defRPr/>
            </a:pPr>
            <a:endParaRPr lang="fr-FR" sz="3500" dirty="0">
              <a:solidFill>
                <a:schemeClr val="accent3"/>
              </a:solidFill>
              <a:latin typeface="Arial" pitchFamily="34" charset="0"/>
              <a:cs typeface="Arial" pitchFamily="34" charset="0"/>
            </a:endParaRPr>
          </a:p>
          <a:p>
            <a:pPr defTabSz="4402754" fontAlgn="auto">
              <a:spcBef>
                <a:spcPts val="0"/>
              </a:spcBef>
              <a:spcAft>
                <a:spcPts val="0"/>
              </a:spcAft>
              <a:defRPr/>
            </a:pPr>
            <a:endParaRPr lang="fr-FR" sz="3500" dirty="0">
              <a:solidFill>
                <a:schemeClr val="accent3"/>
              </a:solidFill>
              <a:latin typeface="Arial" pitchFamily="34" charset="0"/>
              <a:cs typeface="Arial" pitchFamily="34" charset="0"/>
            </a:endParaRPr>
          </a:p>
          <a:p>
            <a:pPr defTabSz="4402754" fontAlgn="auto">
              <a:spcBef>
                <a:spcPts val="0"/>
              </a:spcBef>
              <a:spcAft>
                <a:spcPts val="0"/>
              </a:spcAft>
              <a:defRPr/>
            </a:pPr>
            <a:endParaRPr lang="fr-FR" sz="3500" dirty="0">
              <a:solidFill>
                <a:schemeClr val="accent3"/>
              </a:solidFill>
              <a:latin typeface="Arial" pitchFamily="34" charset="0"/>
              <a:cs typeface="Arial" pitchFamily="34" charset="0"/>
            </a:endParaRPr>
          </a:p>
          <a:p>
            <a:pPr defTabSz="4402754" fontAlgn="auto">
              <a:spcBef>
                <a:spcPts val="0"/>
              </a:spcBef>
              <a:spcAft>
                <a:spcPts val="0"/>
              </a:spcAft>
              <a:defRPr/>
            </a:pPr>
            <a:endParaRPr lang="fr-FR" sz="3500" dirty="0" smtClean="0">
              <a:solidFill>
                <a:schemeClr val="accent3"/>
              </a:solidFill>
              <a:latin typeface="Arial" pitchFamily="34" charset="0"/>
              <a:cs typeface="Arial" pitchFamily="34" charset="0"/>
            </a:endParaRPr>
          </a:p>
          <a:p>
            <a:pPr defTabSz="4402754" fontAlgn="auto">
              <a:spcBef>
                <a:spcPts val="0"/>
              </a:spcBef>
              <a:spcAft>
                <a:spcPts val="0"/>
              </a:spcAft>
              <a:defRPr/>
            </a:pPr>
            <a:endParaRPr lang="fr-FR" sz="3500" dirty="0">
              <a:solidFill>
                <a:schemeClr val="accent3"/>
              </a:solidFill>
              <a:latin typeface="Arial" pitchFamily="34" charset="0"/>
              <a:cs typeface="Arial" pitchFamily="34" charset="0"/>
            </a:endParaRPr>
          </a:p>
          <a:p>
            <a:pPr defTabSz="4402754" fontAlgn="auto">
              <a:spcBef>
                <a:spcPts val="0"/>
              </a:spcBef>
              <a:spcAft>
                <a:spcPts val="0"/>
              </a:spcAft>
              <a:defRPr/>
            </a:pPr>
            <a:endParaRPr lang="fr-FR" sz="3500" dirty="0">
              <a:solidFill>
                <a:schemeClr val="accent3"/>
              </a:solidFill>
              <a:latin typeface="Arial" pitchFamily="34" charset="0"/>
              <a:cs typeface="Arial" pitchFamily="34" charset="0"/>
            </a:endParaRPr>
          </a:p>
          <a:p>
            <a:pPr algn="just" defTabSz="4402754" fontAlgn="auto">
              <a:spcBef>
                <a:spcPts val="0"/>
              </a:spcBef>
              <a:spcAft>
                <a:spcPts val="0"/>
              </a:spcAft>
              <a:defRPr/>
            </a:pPr>
            <a:r>
              <a:rPr lang="en-US" sz="2400" dirty="0">
                <a:solidFill>
                  <a:schemeClr val="accent3"/>
                </a:solidFill>
                <a:latin typeface="Arial" pitchFamily="34" charset="0"/>
                <a:cs typeface="Arial" pitchFamily="34" charset="0"/>
              </a:rPr>
              <a:t>Resulting from the initiative, farmers gain more income, from 5 million USD to 18 million USD, by selling agricultural products. Water fights among farmers is decreased. Destruction of irrigation structures has been minimized. The seasonal labor migration of farmers </a:t>
            </a:r>
            <a:r>
              <a:rPr lang="en-US" sz="2400" dirty="0" smtClean="0">
                <a:solidFill>
                  <a:schemeClr val="accent3"/>
                </a:solidFill>
                <a:latin typeface="Arial" pitchFamily="34" charset="0"/>
                <a:cs typeface="Arial" pitchFamily="34" charset="0"/>
              </a:rPr>
              <a:t>is </a:t>
            </a:r>
            <a:r>
              <a:rPr lang="en-US" sz="2400" dirty="0">
                <a:solidFill>
                  <a:schemeClr val="accent3"/>
                </a:solidFill>
                <a:latin typeface="Arial" pitchFamily="34" charset="0"/>
                <a:cs typeface="Arial" pitchFamily="34" charset="0"/>
              </a:rPr>
              <a:t>also </a:t>
            </a:r>
            <a:r>
              <a:rPr lang="en-US" sz="2400" dirty="0" smtClean="0">
                <a:solidFill>
                  <a:schemeClr val="accent3"/>
                </a:solidFill>
                <a:latin typeface="Arial" pitchFamily="34" charset="0"/>
                <a:cs typeface="Arial" pitchFamily="34" charset="0"/>
              </a:rPr>
              <a:t>reduced which </a:t>
            </a:r>
            <a:r>
              <a:rPr lang="en-US" sz="2400" dirty="0">
                <a:solidFill>
                  <a:schemeClr val="accent3"/>
                </a:solidFill>
                <a:latin typeface="Arial" pitchFamily="34" charset="0"/>
                <a:cs typeface="Arial" pitchFamily="34" charset="0"/>
              </a:rPr>
              <a:t>brings better quality of life to farmers and lower social problems to locality</a:t>
            </a:r>
            <a:r>
              <a:rPr lang="en-US" sz="2400" dirty="0" smtClean="0">
                <a:solidFill>
                  <a:schemeClr val="accent3"/>
                </a:solidFill>
                <a:latin typeface="Arial" pitchFamily="34" charset="0"/>
                <a:cs typeface="Arial" pitchFamily="34" charset="0"/>
              </a:rPr>
              <a:t>. </a:t>
            </a:r>
            <a:endParaRPr lang="en-US" sz="2400" dirty="0">
              <a:solidFill>
                <a:schemeClr val="accent3"/>
              </a:solidFill>
              <a:latin typeface="Arial" pitchFamily="34" charset="0"/>
              <a:cs typeface="Arial" pitchFamily="34" charset="0"/>
            </a:endParaRPr>
          </a:p>
          <a:p>
            <a:pPr defTabSz="4402754" fontAlgn="auto">
              <a:spcBef>
                <a:spcPts val="0"/>
              </a:spcBef>
              <a:spcAft>
                <a:spcPts val="0"/>
              </a:spcAft>
              <a:defRPr/>
            </a:pPr>
            <a:endParaRPr lang="fr-FR" sz="2400" dirty="0">
              <a:solidFill>
                <a:schemeClr val="accent3"/>
              </a:solidFill>
              <a:latin typeface="Arial" pitchFamily="34" charset="0"/>
              <a:cs typeface="Arial" pitchFamily="34" charset="0"/>
            </a:endParaRPr>
          </a:p>
          <a:p>
            <a:pPr algn="just" defTabSz="4402754" fontAlgn="auto">
              <a:spcBef>
                <a:spcPts val="0"/>
              </a:spcBef>
              <a:spcAft>
                <a:spcPts val="0"/>
              </a:spcAft>
              <a:defRPr/>
            </a:pPr>
            <a:r>
              <a:rPr lang="fr-FR" sz="2400" dirty="0" smtClean="0">
                <a:solidFill>
                  <a:schemeClr val="accent3"/>
                </a:solidFill>
                <a:latin typeface="Arial" pitchFamily="34" charset="0"/>
                <a:cs typeface="Arial" pitchFamily="34" charset="0"/>
              </a:rPr>
              <a:t>Another key consequence of groundwater usage is g</a:t>
            </a:r>
            <a:r>
              <a:rPr lang="en-US" sz="2400" dirty="0" smtClean="0">
                <a:solidFill>
                  <a:schemeClr val="accent3"/>
                </a:solidFill>
                <a:latin typeface="Arial" pitchFamily="34" charset="0"/>
                <a:cs typeface="Arial" pitchFamily="34" charset="0"/>
              </a:rPr>
              <a:t>round subsidence. Before the initiative, the </a:t>
            </a:r>
            <a:r>
              <a:rPr lang="en-US" sz="2400" dirty="0">
                <a:solidFill>
                  <a:schemeClr val="accent3"/>
                </a:solidFill>
                <a:latin typeface="Arial" pitchFamily="34" charset="0"/>
                <a:cs typeface="Arial" pitchFamily="34" charset="0"/>
              </a:rPr>
              <a:t>ground </a:t>
            </a:r>
            <a:r>
              <a:rPr lang="en-US" sz="2400" dirty="0" smtClean="0">
                <a:solidFill>
                  <a:schemeClr val="accent3"/>
                </a:solidFill>
                <a:latin typeface="Arial" pitchFamily="34" charset="0"/>
                <a:cs typeface="Arial" pitchFamily="34" charset="0"/>
              </a:rPr>
              <a:t>subsidence was common in this area. After implementing the initiative</a:t>
            </a:r>
            <a:r>
              <a:rPr lang="en-US" sz="2400" dirty="0">
                <a:solidFill>
                  <a:schemeClr val="accent3"/>
                </a:solidFill>
                <a:latin typeface="Arial" pitchFamily="34" charset="0"/>
                <a:cs typeface="Arial" pitchFamily="34" charset="0"/>
              </a:rPr>
              <a:t>, </a:t>
            </a:r>
            <a:r>
              <a:rPr lang="en-US" sz="2400" dirty="0" smtClean="0">
                <a:solidFill>
                  <a:schemeClr val="accent3"/>
                </a:solidFill>
                <a:latin typeface="Arial" pitchFamily="34" charset="0"/>
                <a:cs typeface="Arial" pitchFamily="34" charset="0"/>
              </a:rPr>
              <a:t>integrated governance of surface water and groundwater, the trend of ground </a:t>
            </a:r>
            <a:r>
              <a:rPr lang="en-US" sz="2400">
                <a:solidFill>
                  <a:schemeClr val="accent3"/>
                </a:solidFill>
                <a:latin typeface="Arial" pitchFamily="34" charset="0"/>
                <a:cs typeface="Arial" pitchFamily="34" charset="0"/>
              </a:rPr>
              <a:t>subsidence </a:t>
            </a:r>
            <a:r>
              <a:rPr lang="en-US" sz="2400" smtClean="0">
                <a:solidFill>
                  <a:schemeClr val="accent3"/>
                </a:solidFill>
                <a:latin typeface="Arial" pitchFamily="34" charset="0"/>
                <a:cs typeface="Arial" pitchFamily="34" charset="0"/>
              </a:rPr>
              <a:t>has been </a:t>
            </a:r>
            <a:r>
              <a:rPr lang="en-US" sz="2400" dirty="0" smtClean="0">
                <a:solidFill>
                  <a:schemeClr val="accent3"/>
                </a:solidFill>
                <a:latin typeface="Arial" pitchFamily="34" charset="0"/>
                <a:cs typeface="Arial" pitchFamily="34" charset="0"/>
              </a:rPr>
              <a:t>noticeably declined.</a:t>
            </a:r>
            <a:endParaRPr lang="fr-FR" sz="3500" dirty="0">
              <a:solidFill>
                <a:schemeClr val="accent3"/>
              </a:solidFill>
              <a:latin typeface="Arial" pitchFamily="34" charset="0"/>
              <a:cs typeface="Arial" pitchFamily="34" charset="0"/>
            </a:endParaRPr>
          </a:p>
        </p:txBody>
      </p:sp>
      <p:pic>
        <p:nvPicPr>
          <p:cNvPr id="2053" name="Picture 2"/>
          <p:cNvPicPr>
            <a:picLocks noChangeAspect="1" noChangeArrowheads="1"/>
          </p:cNvPicPr>
          <p:nvPr/>
        </p:nvPicPr>
        <p:blipFill>
          <a:blip r:embed="rId3" cstate="print"/>
          <a:srcRect l="44398" b="93111"/>
          <a:stretch>
            <a:fillRect/>
          </a:stretch>
        </p:blipFill>
        <p:spPr bwMode="auto">
          <a:xfrm>
            <a:off x="0" y="41952863"/>
            <a:ext cx="30279975" cy="855662"/>
          </a:xfrm>
          <a:prstGeom prst="rect">
            <a:avLst/>
          </a:prstGeom>
          <a:noFill/>
          <a:ln w="9525">
            <a:noFill/>
            <a:miter lim="800000"/>
            <a:headEnd/>
            <a:tailEnd/>
          </a:ln>
        </p:spPr>
      </p:pic>
      <p:cxnSp>
        <p:nvCxnSpPr>
          <p:cNvPr id="13" name="Connecteur droit 12"/>
          <p:cNvCxnSpPr/>
          <p:nvPr/>
        </p:nvCxnSpPr>
        <p:spPr>
          <a:xfrm>
            <a:off x="-125413" y="6210300"/>
            <a:ext cx="30564138" cy="0"/>
          </a:xfrm>
          <a:prstGeom prst="line">
            <a:avLst/>
          </a:prstGeom>
          <a:ln w="76200"/>
        </p:spPr>
        <p:style>
          <a:lnRef idx="1">
            <a:schemeClr val="accent1"/>
          </a:lnRef>
          <a:fillRef idx="0">
            <a:schemeClr val="accent1"/>
          </a:fillRef>
          <a:effectRef idx="0">
            <a:schemeClr val="accent1"/>
          </a:effectRef>
          <a:fontRef idx="minor">
            <a:schemeClr val="tx1"/>
          </a:fontRef>
        </p:style>
      </p:cxnSp>
      <p:grpSp>
        <p:nvGrpSpPr>
          <p:cNvPr id="2055" name="Groupe 14"/>
          <p:cNvGrpSpPr>
            <a:grpSpLocks/>
          </p:cNvGrpSpPr>
          <p:nvPr/>
        </p:nvGrpSpPr>
        <p:grpSpPr bwMode="auto">
          <a:xfrm>
            <a:off x="433388" y="16728330"/>
            <a:ext cx="14360525" cy="10580588"/>
            <a:chOff x="360215" y="17600906"/>
            <a:chExt cx="11953328" cy="8898288"/>
          </a:xfrm>
        </p:grpSpPr>
        <p:sp>
          <p:nvSpPr>
            <p:cNvPr id="7" name="Rectangle 6"/>
            <p:cNvSpPr/>
            <p:nvPr/>
          </p:nvSpPr>
          <p:spPr>
            <a:xfrm>
              <a:off x="360215" y="18361824"/>
              <a:ext cx="11953328" cy="813737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02754" fontAlgn="auto">
                <a:spcBef>
                  <a:spcPts val="0"/>
                </a:spcBef>
                <a:spcAft>
                  <a:spcPts val="0"/>
                </a:spcAft>
                <a:defRPr/>
              </a:pPr>
              <a:endParaRPr lang="fr-FR" dirty="0">
                <a:solidFill>
                  <a:schemeClr val="accent2"/>
                </a:solidFill>
              </a:endParaRPr>
            </a:p>
          </p:txBody>
        </p:sp>
        <p:sp>
          <p:nvSpPr>
            <p:cNvPr id="10" name="Rectangle 9"/>
            <p:cNvSpPr/>
            <p:nvPr/>
          </p:nvSpPr>
          <p:spPr>
            <a:xfrm>
              <a:off x="360215" y="17600906"/>
              <a:ext cx="11953328" cy="647519"/>
            </a:xfrm>
            <a:prstGeom prst="rect">
              <a:avLst/>
            </a:prstGeom>
            <a:solidFill>
              <a:schemeClr val="tx2">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02754" fontAlgn="auto">
                <a:spcBef>
                  <a:spcPts val="0"/>
                </a:spcBef>
                <a:spcAft>
                  <a:spcPts val="0"/>
                </a:spcAft>
                <a:defRPr/>
              </a:pPr>
              <a:r>
                <a:rPr lang="fr-FR" sz="2000" i="1" dirty="0" smtClean="0">
                  <a:solidFill>
                    <a:schemeClr val="accent2"/>
                  </a:solidFill>
                  <a:latin typeface="Arial" pitchFamily="34" charset="0"/>
                  <a:cs typeface="Arial" pitchFamily="34" charset="0"/>
                </a:rPr>
                <a:t>Usage of surface water and groundwater in dry season agricultural areas: Background: </a:t>
              </a:r>
              <a:endParaRPr lang="fr-FR" sz="2000" i="1" dirty="0">
                <a:solidFill>
                  <a:schemeClr val="accent2"/>
                </a:solidFill>
                <a:latin typeface="Arial" pitchFamily="34" charset="0"/>
                <a:cs typeface="Arial" pitchFamily="34" charset="0"/>
              </a:endParaRPr>
            </a:p>
          </p:txBody>
        </p:sp>
      </p:grpSp>
      <p:grpSp>
        <p:nvGrpSpPr>
          <p:cNvPr id="2057" name="Groupe 18"/>
          <p:cNvGrpSpPr>
            <a:grpSpLocks/>
          </p:cNvGrpSpPr>
          <p:nvPr/>
        </p:nvGrpSpPr>
        <p:grpSpPr bwMode="auto">
          <a:xfrm>
            <a:off x="15540038" y="27544713"/>
            <a:ext cx="14145565" cy="10372685"/>
            <a:chOff x="360215" y="17642210"/>
            <a:chExt cx="11953328" cy="8856984"/>
          </a:xfrm>
        </p:grpSpPr>
        <p:sp>
          <p:nvSpPr>
            <p:cNvPr id="20" name="Rectangle 19"/>
            <p:cNvSpPr/>
            <p:nvPr/>
          </p:nvSpPr>
          <p:spPr>
            <a:xfrm>
              <a:off x="360215" y="18361823"/>
              <a:ext cx="11953328" cy="8137371"/>
            </a:xfrm>
            <a:prstGeom prst="rect">
              <a:avLst/>
            </a:prstGeom>
            <a:solidFill>
              <a:schemeClr val="tx2">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02754" fontAlgn="auto">
                <a:spcBef>
                  <a:spcPts val="0"/>
                </a:spcBef>
                <a:spcAft>
                  <a:spcPts val="0"/>
                </a:spcAft>
                <a:defRPr/>
              </a:pPr>
              <a:endParaRPr lang="fr-FR" dirty="0">
                <a:solidFill>
                  <a:schemeClr val="accent2"/>
                </a:solidFill>
              </a:endParaRPr>
            </a:p>
          </p:txBody>
        </p:sp>
        <p:sp>
          <p:nvSpPr>
            <p:cNvPr id="21" name="Rectangle 20"/>
            <p:cNvSpPr/>
            <p:nvPr/>
          </p:nvSpPr>
          <p:spPr>
            <a:xfrm>
              <a:off x="360215" y="17642210"/>
              <a:ext cx="11953328" cy="647518"/>
            </a:xfrm>
            <a:prstGeom prst="rect">
              <a:avLst/>
            </a:prstGeom>
            <a:solidFill>
              <a:schemeClr val="tx2">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02754" fontAlgn="auto">
                <a:spcBef>
                  <a:spcPts val="0"/>
                </a:spcBef>
                <a:spcAft>
                  <a:spcPts val="0"/>
                </a:spcAft>
                <a:defRPr/>
              </a:pPr>
              <a:r>
                <a:rPr lang="fr-FR" sz="2000" i="1" dirty="0" smtClean="0">
                  <a:solidFill>
                    <a:schemeClr val="accent2"/>
                  </a:solidFill>
                  <a:latin typeface="Arial" pitchFamily="34" charset="0"/>
                  <a:cs typeface="Arial" pitchFamily="34" charset="0"/>
                </a:rPr>
                <a:t>Cropping areas and crop types in dry season: Benefits of the initiative: </a:t>
              </a:r>
              <a:endParaRPr lang="fr-FR" sz="2000" i="1" dirty="0">
                <a:solidFill>
                  <a:schemeClr val="accent2"/>
                </a:solidFill>
                <a:latin typeface="Arial" pitchFamily="34" charset="0"/>
                <a:cs typeface="Arial" pitchFamily="34" charset="0"/>
              </a:endParaRPr>
            </a:p>
          </p:txBody>
        </p:sp>
      </p:grpSp>
      <p:cxnSp>
        <p:nvCxnSpPr>
          <p:cNvPr id="23" name="Connecteur droit 22"/>
          <p:cNvCxnSpPr/>
          <p:nvPr/>
        </p:nvCxnSpPr>
        <p:spPr>
          <a:xfrm>
            <a:off x="0" y="41709975"/>
            <a:ext cx="30564138"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7517406" y="28575"/>
            <a:ext cx="22916852" cy="6025538"/>
          </a:xfrm>
          <a:prstGeom prst="rect">
            <a:avLst/>
          </a:prstGeom>
        </p:spPr>
        <p:txBody>
          <a:bodyPr wrap="square" lIns="115105" tIns="57552" rIns="115105" bIns="57552">
            <a:spAutoFit/>
          </a:bodyPr>
          <a:lstStyle/>
          <a:p>
            <a:pPr lvl="0" algn="ctr">
              <a:spcBef>
                <a:spcPct val="0"/>
              </a:spcBef>
              <a:defRPr/>
            </a:pPr>
            <a:endParaRPr lang="en-IN" sz="6000" b="1" dirty="0" smtClean="0">
              <a:solidFill>
                <a:schemeClr val="bg1"/>
              </a:solidFill>
              <a:latin typeface="Arial" pitchFamily="34" charset="0"/>
              <a:cs typeface="Arial" pitchFamily="34" charset="0"/>
            </a:endParaRPr>
          </a:p>
          <a:p>
            <a:pPr lvl="0" algn="ctr">
              <a:spcBef>
                <a:spcPct val="0"/>
              </a:spcBef>
              <a:defRPr/>
            </a:pPr>
            <a:r>
              <a:rPr lang="en-IN" sz="7200" b="1" dirty="0" smtClean="0">
                <a:solidFill>
                  <a:schemeClr val="bg1"/>
                </a:solidFill>
                <a:latin typeface="Arial" pitchFamily="34" charset="0"/>
                <a:cs typeface="Arial" pitchFamily="34" charset="0"/>
              </a:rPr>
              <a:t>Local </a:t>
            </a:r>
            <a:r>
              <a:rPr lang="en-US" sz="7200" b="1" dirty="0">
                <a:solidFill>
                  <a:schemeClr val="bg1"/>
                </a:solidFill>
                <a:latin typeface="Arial" pitchFamily="34" charset="0"/>
                <a:cs typeface="Arial" pitchFamily="34" charset="0"/>
              </a:rPr>
              <a:t>initiative for integrated governance of </a:t>
            </a:r>
            <a:endParaRPr lang="en-US" sz="7200" b="1" dirty="0" smtClean="0">
              <a:solidFill>
                <a:schemeClr val="bg1"/>
              </a:solidFill>
              <a:latin typeface="Arial" pitchFamily="34" charset="0"/>
              <a:cs typeface="Arial" pitchFamily="34" charset="0"/>
            </a:endParaRPr>
          </a:p>
          <a:p>
            <a:pPr lvl="0" algn="ctr">
              <a:spcBef>
                <a:spcPct val="0"/>
              </a:spcBef>
              <a:defRPr/>
            </a:pPr>
            <a:r>
              <a:rPr lang="en-US" sz="7200" b="1" dirty="0" smtClean="0">
                <a:solidFill>
                  <a:schemeClr val="bg1"/>
                </a:solidFill>
                <a:latin typeface="Arial" pitchFamily="34" charset="0"/>
                <a:cs typeface="Arial" pitchFamily="34" charset="0"/>
              </a:rPr>
              <a:t>surface </a:t>
            </a:r>
            <a:r>
              <a:rPr lang="en-US" sz="7200" b="1" dirty="0">
                <a:solidFill>
                  <a:schemeClr val="bg1"/>
                </a:solidFill>
                <a:latin typeface="Arial" pitchFamily="34" charset="0"/>
                <a:cs typeface="Arial" pitchFamily="34" charset="0"/>
              </a:rPr>
              <a:t>water and </a:t>
            </a:r>
            <a:r>
              <a:rPr lang="en-US" sz="7200" b="1" dirty="0" smtClean="0">
                <a:solidFill>
                  <a:schemeClr val="bg1"/>
                </a:solidFill>
                <a:latin typeface="Arial" pitchFamily="34" charset="0"/>
                <a:cs typeface="Arial" pitchFamily="34" charset="0"/>
              </a:rPr>
              <a:t>groundwater</a:t>
            </a:r>
            <a:r>
              <a:rPr lang="en-IN" sz="15100" dirty="0">
                <a:latin typeface="Arial" pitchFamily="34" charset="0"/>
                <a:cs typeface="Arial" pitchFamily="34" charset="0"/>
              </a:rPr>
              <a:t/>
            </a:r>
            <a:br>
              <a:rPr lang="en-IN" sz="15100" dirty="0">
                <a:latin typeface="Arial" pitchFamily="34" charset="0"/>
                <a:cs typeface="Arial" pitchFamily="34" charset="0"/>
              </a:rPr>
            </a:br>
            <a:endParaRPr lang="en-IN" sz="4800" dirty="0" smtClean="0">
              <a:latin typeface="Arial" pitchFamily="34" charset="0"/>
              <a:cs typeface="Arial" pitchFamily="34" charset="0"/>
            </a:endParaRPr>
          </a:p>
          <a:p>
            <a:pPr lvl="0" algn="ctr">
              <a:spcBef>
                <a:spcPct val="0"/>
              </a:spcBef>
              <a:defRPr/>
            </a:pPr>
            <a:r>
              <a:rPr lang="en-IN" sz="4400" dirty="0" err="1">
                <a:latin typeface="Arial" pitchFamily="34" charset="0"/>
                <a:cs typeface="Arial" pitchFamily="34" charset="0"/>
              </a:rPr>
              <a:t>Atthapong</a:t>
            </a:r>
            <a:r>
              <a:rPr lang="en-IN" sz="4400" dirty="0">
                <a:latin typeface="Arial" pitchFamily="34" charset="0"/>
                <a:cs typeface="Arial" pitchFamily="34" charset="0"/>
              </a:rPr>
              <a:t> </a:t>
            </a:r>
            <a:r>
              <a:rPr lang="en-IN" sz="4400" dirty="0" err="1">
                <a:latin typeface="Arial" pitchFamily="34" charset="0"/>
                <a:cs typeface="Arial" pitchFamily="34" charset="0"/>
              </a:rPr>
              <a:t>Chantanumate</a:t>
            </a:r>
            <a:r>
              <a:rPr lang="en-IN" sz="4400" dirty="0">
                <a:latin typeface="Arial" pitchFamily="34" charset="0"/>
                <a:cs typeface="Arial" pitchFamily="34" charset="0"/>
              </a:rPr>
              <a:t>, Royal Irrigation </a:t>
            </a:r>
            <a:r>
              <a:rPr lang="en-IN" sz="4400" dirty="0" smtClean="0">
                <a:latin typeface="Arial" pitchFamily="34" charset="0"/>
                <a:cs typeface="Arial" pitchFamily="34" charset="0"/>
              </a:rPr>
              <a:t>Department, Thailand, atpongc@hotmail.com</a:t>
            </a:r>
          </a:p>
          <a:p>
            <a:pPr algn="ctr">
              <a:spcBef>
                <a:spcPct val="0"/>
              </a:spcBef>
              <a:defRPr/>
            </a:pPr>
            <a:r>
              <a:rPr lang="en-IN" sz="4400" dirty="0" err="1">
                <a:latin typeface="Arial" pitchFamily="34" charset="0"/>
                <a:cs typeface="Arial" pitchFamily="34" charset="0"/>
              </a:rPr>
              <a:t>Wachiraporn</a:t>
            </a:r>
            <a:r>
              <a:rPr lang="en-IN" sz="4400" dirty="0">
                <a:latin typeface="Arial" pitchFamily="34" charset="0"/>
                <a:cs typeface="Arial" pitchFamily="34" charset="0"/>
              </a:rPr>
              <a:t> </a:t>
            </a:r>
            <a:r>
              <a:rPr lang="en-IN" sz="4400" dirty="0" smtClean="0">
                <a:latin typeface="Arial" pitchFamily="34" charset="0"/>
                <a:cs typeface="Arial" pitchFamily="34" charset="0"/>
              </a:rPr>
              <a:t>Kumnerdpet</a:t>
            </a:r>
            <a:r>
              <a:rPr lang="en-IN" sz="4400" dirty="0">
                <a:latin typeface="Arial" pitchFamily="34" charset="0"/>
                <a:cs typeface="Arial" pitchFamily="34" charset="0"/>
              </a:rPr>
              <a:t>, Royal Irrigation </a:t>
            </a:r>
            <a:r>
              <a:rPr lang="en-IN" sz="4400" dirty="0" smtClean="0">
                <a:latin typeface="Arial" pitchFamily="34" charset="0"/>
                <a:cs typeface="Arial" pitchFamily="34" charset="0"/>
              </a:rPr>
              <a:t>Department, Thailand, indianroller@hotmail.com </a:t>
            </a:r>
          </a:p>
          <a:p>
            <a:pPr algn="ctr">
              <a:spcBef>
                <a:spcPct val="0"/>
              </a:spcBef>
              <a:defRPr/>
            </a:pPr>
            <a:r>
              <a:rPr lang="en-IN" sz="4400" dirty="0" err="1">
                <a:latin typeface="Arial" pitchFamily="34" charset="0"/>
                <a:cs typeface="Arial" pitchFamily="34" charset="0"/>
              </a:rPr>
              <a:t>Methee</a:t>
            </a:r>
            <a:r>
              <a:rPr lang="en-IN" sz="4400" dirty="0">
                <a:latin typeface="Arial" pitchFamily="34" charset="0"/>
                <a:cs typeface="Arial" pitchFamily="34" charset="0"/>
              </a:rPr>
              <a:t> </a:t>
            </a:r>
            <a:r>
              <a:rPr lang="en-IN" sz="4400" dirty="0" err="1" smtClean="0">
                <a:latin typeface="Arial" pitchFamily="34" charset="0"/>
                <a:cs typeface="Arial" pitchFamily="34" charset="0"/>
              </a:rPr>
              <a:t>Wutthicharoen</a:t>
            </a:r>
            <a:r>
              <a:rPr lang="en-IN" sz="4400" dirty="0" smtClean="0">
                <a:latin typeface="Arial" pitchFamily="34" charset="0"/>
                <a:cs typeface="Arial" pitchFamily="34" charset="0"/>
              </a:rPr>
              <a:t>, Royal </a:t>
            </a:r>
            <a:r>
              <a:rPr lang="en-IN" sz="4400" dirty="0">
                <a:latin typeface="Arial" pitchFamily="34" charset="0"/>
                <a:cs typeface="Arial" pitchFamily="34" charset="0"/>
              </a:rPr>
              <a:t>Irrigation </a:t>
            </a:r>
            <a:r>
              <a:rPr lang="en-IN" sz="4400" dirty="0" smtClean="0">
                <a:latin typeface="Arial" pitchFamily="34" charset="0"/>
                <a:cs typeface="Arial" pitchFamily="34" charset="0"/>
              </a:rPr>
              <a:t>Department, Thailand, tock25156@hotmail.com</a:t>
            </a:r>
            <a:endParaRPr lang="en-IN" sz="4400" dirty="0">
              <a:latin typeface="Arial" pitchFamily="34" charset="0"/>
              <a:cs typeface="Arial" pitchFamily="34"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5569511" y="12544219"/>
            <a:ext cx="14116092" cy="10300203"/>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4232213" y="28414967"/>
            <a:ext cx="5453390" cy="3737140"/>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5540038" y="31264738"/>
            <a:ext cx="9997691" cy="6652660"/>
          </a:xfrm>
          <a:prstGeom prst="rect">
            <a:avLst/>
          </a:prstGeom>
        </p:spPr>
      </p:pic>
      <p:pic>
        <p:nvPicPr>
          <p:cNvPr id="5" name="Picture 4"/>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50355" y="17658995"/>
            <a:ext cx="14343558" cy="9664855"/>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ICID2015">
      <a:dk1>
        <a:srgbClr val="3996C1"/>
      </a:dk1>
      <a:lt1>
        <a:srgbClr val="007146"/>
      </a:lt1>
      <a:dk2>
        <a:srgbClr val="94C120"/>
      </a:dk2>
      <a:lt2>
        <a:srgbClr val="02290C"/>
      </a:lt2>
      <a:accent1>
        <a:srgbClr val="007146"/>
      </a:accent1>
      <a:accent2>
        <a:srgbClr val="080808"/>
      </a:accent2>
      <a:accent3>
        <a:srgbClr val="080808"/>
      </a:accent3>
      <a:accent4>
        <a:srgbClr val="080808"/>
      </a:accent4>
      <a:accent5>
        <a:srgbClr val="FFFFFF"/>
      </a:accent5>
      <a:accent6>
        <a:srgbClr val="FFFFFF"/>
      </a:accent6>
      <a:hlink>
        <a:srgbClr val="080808"/>
      </a:hlink>
      <a:folHlink>
        <a:srgbClr val="08080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1323</TotalTime>
  <Words>648</Words>
  <Application>Microsoft Office PowerPoint</Application>
  <PresentationFormat>Custom</PresentationFormat>
  <Paragraphs>77</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Thème Office</vt:lpstr>
      <vt:lpstr>Slide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AFEID</dc:creator>
  <cp:lastModifiedBy>Strategy</cp:lastModifiedBy>
  <cp:revision>57</cp:revision>
  <dcterms:created xsi:type="dcterms:W3CDTF">2015-04-22T13:30:26Z</dcterms:created>
  <dcterms:modified xsi:type="dcterms:W3CDTF">2015-07-23T09:35:45Z</dcterms:modified>
</cp:coreProperties>
</file>