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6" r:id="rId2"/>
  </p:sldIdLst>
  <p:sldSz cx="30279975" cy="42808525"/>
  <p:notesSz cx="9926638" cy="14355763"/>
  <p:defaultTextStyle>
    <a:defPPr>
      <a:defRPr lang="fr-FR"/>
    </a:defPPr>
    <a:lvl1pPr marL="0" algn="l" defTabSz="4402754" rtl="0" eaLnBrk="1" latinLnBrk="0" hangingPunct="1">
      <a:defRPr sz="8700" kern="1200">
        <a:solidFill>
          <a:schemeClr val="tx1"/>
        </a:solidFill>
        <a:latin typeface="+mn-lt"/>
        <a:ea typeface="+mn-ea"/>
        <a:cs typeface="+mn-cs"/>
      </a:defRPr>
    </a:lvl1pPr>
    <a:lvl2pPr marL="2201377" algn="l" defTabSz="4402754" rtl="0" eaLnBrk="1" latinLnBrk="0" hangingPunct="1">
      <a:defRPr sz="8700" kern="1200">
        <a:solidFill>
          <a:schemeClr val="tx1"/>
        </a:solidFill>
        <a:latin typeface="+mn-lt"/>
        <a:ea typeface="+mn-ea"/>
        <a:cs typeface="+mn-cs"/>
      </a:defRPr>
    </a:lvl2pPr>
    <a:lvl3pPr marL="4402754" algn="l" defTabSz="4402754" rtl="0" eaLnBrk="1" latinLnBrk="0" hangingPunct="1">
      <a:defRPr sz="8700" kern="1200">
        <a:solidFill>
          <a:schemeClr val="tx1"/>
        </a:solidFill>
        <a:latin typeface="+mn-lt"/>
        <a:ea typeface="+mn-ea"/>
        <a:cs typeface="+mn-cs"/>
      </a:defRPr>
    </a:lvl3pPr>
    <a:lvl4pPr marL="6604131" algn="l" defTabSz="4402754" rtl="0" eaLnBrk="1" latinLnBrk="0" hangingPunct="1">
      <a:defRPr sz="8700" kern="1200">
        <a:solidFill>
          <a:schemeClr val="tx1"/>
        </a:solidFill>
        <a:latin typeface="+mn-lt"/>
        <a:ea typeface="+mn-ea"/>
        <a:cs typeface="+mn-cs"/>
      </a:defRPr>
    </a:lvl4pPr>
    <a:lvl5pPr marL="8805507" algn="l" defTabSz="4402754" rtl="0" eaLnBrk="1" latinLnBrk="0" hangingPunct="1">
      <a:defRPr sz="8700" kern="1200">
        <a:solidFill>
          <a:schemeClr val="tx1"/>
        </a:solidFill>
        <a:latin typeface="+mn-lt"/>
        <a:ea typeface="+mn-ea"/>
        <a:cs typeface="+mn-cs"/>
      </a:defRPr>
    </a:lvl5pPr>
    <a:lvl6pPr marL="11006884" algn="l" defTabSz="4402754" rtl="0" eaLnBrk="1" latinLnBrk="0" hangingPunct="1">
      <a:defRPr sz="8700" kern="1200">
        <a:solidFill>
          <a:schemeClr val="tx1"/>
        </a:solidFill>
        <a:latin typeface="+mn-lt"/>
        <a:ea typeface="+mn-ea"/>
        <a:cs typeface="+mn-cs"/>
      </a:defRPr>
    </a:lvl6pPr>
    <a:lvl7pPr marL="13208261" algn="l" defTabSz="4402754" rtl="0" eaLnBrk="1" latinLnBrk="0" hangingPunct="1">
      <a:defRPr sz="8700" kern="1200">
        <a:solidFill>
          <a:schemeClr val="tx1"/>
        </a:solidFill>
        <a:latin typeface="+mn-lt"/>
        <a:ea typeface="+mn-ea"/>
        <a:cs typeface="+mn-cs"/>
      </a:defRPr>
    </a:lvl7pPr>
    <a:lvl8pPr marL="15409638" algn="l" defTabSz="4402754" rtl="0" eaLnBrk="1" latinLnBrk="0" hangingPunct="1">
      <a:defRPr sz="8700" kern="1200">
        <a:solidFill>
          <a:schemeClr val="tx1"/>
        </a:solidFill>
        <a:latin typeface="+mn-lt"/>
        <a:ea typeface="+mn-ea"/>
        <a:cs typeface="+mn-cs"/>
      </a:defRPr>
    </a:lvl8pPr>
    <a:lvl9pPr marL="17611015" algn="l" defTabSz="4402754" rtl="0" eaLnBrk="1" latinLnBrk="0" hangingPunct="1">
      <a:defRPr sz="8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3">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77" autoAdjust="0"/>
    <p:restoredTop sz="93898" autoAdjust="0"/>
  </p:normalViewPr>
  <p:slideViewPr>
    <p:cSldViewPr>
      <p:cViewPr varScale="1">
        <p:scale>
          <a:sx n="18" d="100"/>
          <a:sy n="18" d="100"/>
        </p:scale>
        <p:origin x="1872" y="102"/>
      </p:cViewPr>
      <p:guideLst>
        <p:guide orient="horz" pos="13483"/>
        <p:guide pos="953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2125" cy="71755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622925" y="0"/>
            <a:ext cx="4302125" cy="717550"/>
          </a:xfrm>
          <a:prstGeom prst="rect">
            <a:avLst/>
          </a:prstGeom>
        </p:spPr>
        <p:txBody>
          <a:bodyPr vert="horz" lIns="91440" tIns="45720" rIns="91440" bIns="45720" rtlCol="0"/>
          <a:lstStyle>
            <a:lvl1pPr algn="r">
              <a:defRPr sz="1200"/>
            </a:lvl1pPr>
          </a:lstStyle>
          <a:p>
            <a:fld id="{BD2802D3-BE7F-4D5A-8F77-D35F8D9152C1}" type="datetimeFigureOut">
              <a:rPr lang="fr-FR" smtClean="0"/>
              <a:pPr/>
              <a:t>22/09/2015</a:t>
            </a:fld>
            <a:endParaRPr lang="fr-FR"/>
          </a:p>
        </p:txBody>
      </p:sp>
      <p:sp>
        <p:nvSpPr>
          <p:cNvPr id="4" name="Espace réservé du pied de page 3"/>
          <p:cNvSpPr>
            <a:spLocks noGrp="1"/>
          </p:cNvSpPr>
          <p:nvPr>
            <p:ph type="ftr" sz="quarter" idx="2"/>
          </p:nvPr>
        </p:nvSpPr>
        <p:spPr>
          <a:xfrm>
            <a:off x="0" y="13635038"/>
            <a:ext cx="4302125" cy="71755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22925" y="13635038"/>
            <a:ext cx="4302125" cy="717550"/>
          </a:xfrm>
          <a:prstGeom prst="rect">
            <a:avLst/>
          </a:prstGeom>
        </p:spPr>
        <p:txBody>
          <a:bodyPr vert="horz" lIns="91440" tIns="45720" rIns="91440" bIns="45720" rtlCol="0" anchor="b"/>
          <a:lstStyle>
            <a:lvl1pPr algn="r">
              <a:defRPr sz="1200"/>
            </a:lvl1pPr>
          </a:lstStyle>
          <a:p>
            <a:fld id="{4BD1350F-7B58-4670-89E1-2AA663496AC6}" type="slidenum">
              <a:rPr lang="fr-FR" smtClean="0"/>
              <a:pPr/>
              <a:t>‹#›</a:t>
            </a:fld>
            <a:endParaRPr lang="fr-FR"/>
          </a:p>
        </p:txBody>
      </p:sp>
    </p:spTree>
    <p:extLst>
      <p:ext uri="{BB962C8B-B14F-4D97-AF65-F5344CB8AC3E}">
        <p14:creationId xmlns:p14="http://schemas.microsoft.com/office/powerpoint/2010/main" val="428141183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270999" y="13298398"/>
            <a:ext cx="25737979" cy="917608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4541998" y="24258164"/>
            <a:ext cx="21195983" cy="10939957"/>
          </a:xfrm>
        </p:spPr>
        <p:txBody>
          <a:bodyPr/>
          <a:lstStyle>
            <a:lvl1pPr marL="0" indent="0" algn="ctr">
              <a:buNone/>
              <a:defRPr>
                <a:solidFill>
                  <a:schemeClr val="tx1">
                    <a:tint val="75000"/>
                  </a:schemeClr>
                </a:solidFill>
              </a:defRPr>
            </a:lvl1pPr>
            <a:lvl2pPr marL="2201377" indent="0" algn="ctr">
              <a:buNone/>
              <a:defRPr>
                <a:solidFill>
                  <a:schemeClr val="tx1">
                    <a:tint val="75000"/>
                  </a:schemeClr>
                </a:solidFill>
              </a:defRPr>
            </a:lvl2pPr>
            <a:lvl3pPr marL="4402754" indent="0" algn="ctr">
              <a:buNone/>
              <a:defRPr>
                <a:solidFill>
                  <a:schemeClr val="tx1">
                    <a:tint val="75000"/>
                  </a:schemeClr>
                </a:solidFill>
              </a:defRPr>
            </a:lvl3pPr>
            <a:lvl4pPr marL="6604131" indent="0" algn="ctr">
              <a:buNone/>
              <a:defRPr>
                <a:solidFill>
                  <a:schemeClr val="tx1">
                    <a:tint val="75000"/>
                  </a:schemeClr>
                </a:solidFill>
              </a:defRPr>
            </a:lvl4pPr>
            <a:lvl5pPr marL="8805507" indent="0" algn="ctr">
              <a:buNone/>
              <a:defRPr>
                <a:solidFill>
                  <a:schemeClr val="tx1">
                    <a:tint val="75000"/>
                  </a:schemeClr>
                </a:solidFill>
              </a:defRPr>
            </a:lvl5pPr>
            <a:lvl6pPr marL="11006884" indent="0" algn="ctr">
              <a:buNone/>
              <a:defRPr>
                <a:solidFill>
                  <a:schemeClr val="tx1">
                    <a:tint val="75000"/>
                  </a:schemeClr>
                </a:solidFill>
              </a:defRPr>
            </a:lvl6pPr>
            <a:lvl7pPr marL="13208261" indent="0" algn="ctr">
              <a:buNone/>
              <a:defRPr>
                <a:solidFill>
                  <a:schemeClr val="tx1">
                    <a:tint val="75000"/>
                  </a:schemeClr>
                </a:solidFill>
              </a:defRPr>
            </a:lvl7pPr>
            <a:lvl8pPr marL="15409638" indent="0" algn="ctr">
              <a:buNone/>
              <a:defRPr>
                <a:solidFill>
                  <a:schemeClr val="tx1">
                    <a:tint val="75000"/>
                  </a:schemeClr>
                </a:solidFill>
              </a:defRPr>
            </a:lvl8pPr>
            <a:lvl9pPr marL="17611015"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54B10C9-F583-4CEC-8562-454BBB3151C7}" type="datetimeFigureOut">
              <a:rPr lang="fr-FR" smtClean="0"/>
              <a:pPr/>
              <a:t>22/09/2015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11DAB2-0B76-4099-944F-4E7BCB9942AA}"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54B10C9-F583-4CEC-8562-454BBB3151C7}" type="datetimeFigureOut">
              <a:rPr lang="fr-FR" smtClean="0"/>
              <a:pPr/>
              <a:t>22/09/2015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11DAB2-0B76-4099-944F-4E7BCB9942AA}"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6464735" y="2289072"/>
            <a:ext cx="5109748" cy="48694697"/>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1135502" y="2289072"/>
            <a:ext cx="14824573" cy="48694697"/>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54B10C9-F583-4CEC-8562-454BBB3151C7}" type="datetimeFigureOut">
              <a:rPr lang="fr-FR" smtClean="0"/>
              <a:pPr/>
              <a:t>22/09/2015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11DAB2-0B76-4099-944F-4E7BCB9942AA}"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54B10C9-F583-4CEC-8562-454BBB3151C7}" type="datetimeFigureOut">
              <a:rPr lang="fr-FR" smtClean="0"/>
              <a:pPr/>
              <a:t>22/09/2015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11DAB2-0B76-4099-944F-4E7BCB9942AA}"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391911" y="27508443"/>
            <a:ext cx="25737979" cy="8502249"/>
          </a:xfrm>
        </p:spPr>
        <p:txBody>
          <a:bodyPr anchor="t"/>
          <a:lstStyle>
            <a:lvl1pPr algn="l">
              <a:defRPr sz="193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2391911" y="18144086"/>
            <a:ext cx="25737979" cy="9364359"/>
          </a:xfrm>
        </p:spPr>
        <p:txBody>
          <a:bodyPr anchor="b"/>
          <a:lstStyle>
            <a:lvl1pPr marL="0" indent="0">
              <a:buNone/>
              <a:defRPr sz="9700">
                <a:solidFill>
                  <a:schemeClr val="tx1">
                    <a:tint val="75000"/>
                  </a:schemeClr>
                </a:solidFill>
              </a:defRPr>
            </a:lvl1pPr>
            <a:lvl2pPr marL="2201377" indent="0">
              <a:buNone/>
              <a:defRPr sz="8700">
                <a:solidFill>
                  <a:schemeClr val="tx1">
                    <a:tint val="75000"/>
                  </a:schemeClr>
                </a:solidFill>
              </a:defRPr>
            </a:lvl2pPr>
            <a:lvl3pPr marL="4402754" indent="0">
              <a:buNone/>
              <a:defRPr sz="7700">
                <a:solidFill>
                  <a:schemeClr val="tx1">
                    <a:tint val="75000"/>
                  </a:schemeClr>
                </a:solidFill>
              </a:defRPr>
            </a:lvl3pPr>
            <a:lvl4pPr marL="6604131" indent="0">
              <a:buNone/>
              <a:defRPr sz="6800">
                <a:solidFill>
                  <a:schemeClr val="tx1">
                    <a:tint val="75000"/>
                  </a:schemeClr>
                </a:solidFill>
              </a:defRPr>
            </a:lvl4pPr>
            <a:lvl5pPr marL="8805507" indent="0">
              <a:buNone/>
              <a:defRPr sz="6800">
                <a:solidFill>
                  <a:schemeClr val="tx1">
                    <a:tint val="75000"/>
                  </a:schemeClr>
                </a:solidFill>
              </a:defRPr>
            </a:lvl5pPr>
            <a:lvl6pPr marL="11006884" indent="0">
              <a:buNone/>
              <a:defRPr sz="6800">
                <a:solidFill>
                  <a:schemeClr val="tx1">
                    <a:tint val="75000"/>
                  </a:schemeClr>
                </a:solidFill>
              </a:defRPr>
            </a:lvl6pPr>
            <a:lvl7pPr marL="13208261" indent="0">
              <a:buNone/>
              <a:defRPr sz="6800">
                <a:solidFill>
                  <a:schemeClr val="tx1">
                    <a:tint val="75000"/>
                  </a:schemeClr>
                </a:solidFill>
              </a:defRPr>
            </a:lvl7pPr>
            <a:lvl8pPr marL="15409638" indent="0">
              <a:buNone/>
              <a:defRPr sz="6800">
                <a:solidFill>
                  <a:schemeClr val="tx1">
                    <a:tint val="75000"/>
                  </a:schemeClr>
                </a:solidFill>
              </a:defRPr>
            </a:lvl8pPr>
            <a:lvl9pPr marL="17611015" indent="0">
              <a:buNone/>
              <a:defRPr sz="68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54B10C9-F583-4CEC-8562-454BBB3151C7}" type="datetimeFigureOut">
              <a:rPr lang="fr-FR" smtClean="0"/>
              <a:pPr/>
              <a:t>22/09/2015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11DAB2-0B76-4099-944F-4E7BCB9942AA}"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135502" y="13318210"/>
            <a:ext cx="9967159" cy="37665561"/>
          </a:xfrm>
        </p:spPr>
        <p:txBody>
          <a:bodyPr/>
          <a:lstStyle>
            <a:lvl1pPr>
              <a:defRPr sz="13500"/>
            </a:lvl1pPr>
            <a:lvl2pPr>
              <a:defRPr sz="11600"/>
            </a:lvl2pPr>
            <a:lvl3pPr>
              <a:defRPr sz="9700"/>
            </a:lvl3pPr>
            <a:lvl4pPr>
              <a:defRPr sz="8700"/>
            </a:lvl4pPr>
            <a:lvl5pPr>
              <a:defRPr sz="8700"/>
            </a:lvl5pPr>
            <a:lvl6pPr>
              <a:defRPr sz="8700"/>
            </a:lvl6pPr>
            <a:lvl7pPr>
              <a:defRPr sz="8700"/>
            </a:lvl7pPr>
            <a:lvl8pPr>
              <a:defRPr sz="8700"/>
            </a:lvl8pPr>
            <a:lvl9pPr>
              <a:defRPr sz="8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11607327" y="13318210"/>
            <a:ext cx="9967159" cy="37665561"/>
          </a:xfrm>
        </p:spPr>
        <p:txBody>
          <a:bodyPr/>
          <a:lstStyle>
            <a:lvl1pPr>
              <a:defRPr sz="13500"/>
            </a:lvl1pPr>
            <a:lvl2pPr>
              <a:defRPr sz="11600"/>
            </a:lvl2pPr>
            <a:lvl3pPr>
              <a:defRPr sz="9700"/>
            </a:lvl3pPr>
            <a:lvl4pPr>
              <a:defRPr sz="8700"/>
            </a:lvl4pPr>
            <a:lvl5pPr>
              <a:defRPr sz="8700"/>
            </a:lvl5pPr>
            <a:lvl6pPr>
              <a:defRPr sz="8700"/>
            </a:lvl6pPr>
            <a:lvl7pPr>
              <a:defRPr sz="8700"/>
            </a:lvl7pPr>
            <a:lvl8pPr>
              <a:defRPr sz="8700"/>
            </a:lvl8pPr>
            <a:lvl9pPr>
              <a:defRPr sz="8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54B10C9-F583-4CEC-8562-454BBB3151C7}" type="datetimeFigureOut">
              <a:rPr lang="fr-FR" smtClean="0"/>
              <a:pPr/>
              <a:t>22/09/2015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911DAB2-0B76-4099-944F-4E7BCB9942AA}"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514000" y="1714328"/>
            <a:ext cx="27251977" cy="7134754"/>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1514001" y="9582374"/>
            <a:ext cx="13378914" cy="3993478"/>
          </a:xfrm>
        </p:spPr>
        <p:txBody>
          <a:bodyPr anchor="b"/>
          <a:lstStyle>
            <a:lvl1pPr marL="0" indent="0">
              <a:buNone/>
              <a:defRPr sz="11600" b="1"/>
            </a:lvl1pPr>
            <a:lvl2pPr marL="2201377" indent="0">
              <a:buNone/>
              <a:defRPr sz="9700" b="1"/>
            </a:lvl2pPr>
            <a:lvl3pPr marL="4402754" indent="0">
              <a:buNone/>
              <a:defRPr sz="8700" b="1"/>
            </a:lvl3pPr>
            <a:lvl4pPr marL="6604131" indent="0">
              <a:buNone/>
              <a:defRPr sz="7700" b="1"/>
            </a:lvl4pPr>
            <a:lvl5pPr marL="8805507" indent="0">
              <a:buNone/>
              <a:defRPr sz="7700" b="1"/>
            </a:lvl5pPr>
            <a:lvl6pPr marL="11006884" indent="0">
              <a:buNone/>
              <a:defRPr sz="7700" b="1"/>
            </a:lvl6pPr>
            <a:lvl7pPr marL="13208261" indent="0">
              <a:buNone/>
              <a:defRPr sz="7700" b="1"/>
            </a:lvl7pPr>
            <a:lvl8pPr marL="15409638" indent="0">
              <a:buNone/>
              <a:defRPr sz="7700" b="1"/>
            </a:lvl8pPr>
            <a:lvl9pPr marL="17611015" indent="0">
              <a:buNone/>
              <a:defRPr sz="77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1514001" y="13575850"/>
            <a:ext cx="13378914" cy="24664452"/>
          </a:xfrm>
        </p:spPr>
        <p:txBody>
          <a:bodyPr/>
          <a:lstStyle>
            <a:lvl1pPr>
              <a:defRPr sz="116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15381811" y="9582374"/>
            <a:ext cx="13384168" cy="3993478"/>
          </a:xfrm>
        </p:spPr>
        <p:txBody>
          <a:bodyPr anchor="b"/>
          <a:lstStyle>
            <a:lvl1pPr marL="0" indent="0">
              <a:buNone/>
              <a:defRPr sz="11600" b="1"/>
            </a:lvl1pPr>
            <a:lvl2pPr marL="2201377" indent="0">
              <a:buNone/>
              <a:defRPr sz="9700" b="1"/>
            </a:lvl2pPr>
            <a:lvl3pPr marL="4402754" indent="0">
              <a:buNone/>
              <a:defRPr sz="8700" b="1"/>
            </a:lvl3pPr>
            <a:lvl4pPr marL="6604131" indent="0">
              <a:buNone/>
              <a:defRPr sz="7700" b="1"/>
            </a:lvl4pPr>
            <a:lvl5pPr marL="8805507" indent="0">
              <a:buNone/>
              <a:defRPr sz="7700" b="1"/>
            </a:lvl5pPr>
            <a:lvl6pPr marL="11006884" indent="0">
              <a:buNone/>
              <a:defRPr sz="7700" b="1"/>
            </a:lvl6pPr>
            <a:lvl7pPr marL="13208261" indent="0">
              <a:buNone/>
              <a:defRPr sz="7700" b="1"/>
            </a:lvl7pPr>
            <a:lvl8pPr marL="15409638" indent="0">
              <a:buNone/>
              <a:defRPr sz="7700" b="1"/>
            </a:lvl8pPr>
            <a:lvl9pPr marL="17611015" indent="0">
              <a:buNone/>
              <a:defRPr sz="77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15381811" y="13575850"/>
            <a:ext cx="13384168" cy="24664452"/>
          </a:xfrm>
        </p:spPr>
        <p:txBody>
          <a:bodyPr/>
          <a:lstStyle>
            <a:lvl1pPr>
              <a:defRPr sz="116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54B10C9-F583-4CEC-8562-454BBB3151C7}" type="datetimeFigureOut">
              <a:rPr lang="fr-FR" smtClean="0"/>
              <a:pPr/>
              <a:t>22/09/2015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911DAB2-0B76-4099-944F-4E7BCB9942AA}"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54B10C9-F583-4CEC-8562-454BBB3151C7}" type="datetimeFigureOut">
              <a:rPr lang="fr-FR" smtClean="0"/>
              <a:pPr/>
              <a:t>22/09/2015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911DAB2-0B76-4099-944F-4E7BCB9942AA}"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54B10C9-F583-4CEC-8562-454BBB3151C7}" type="datetimeFigureOut">
              <a:rPr lang="fr-FR" smtClean="0"/>
              <a:pPr/>
              <a:t>22/09/2015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911DAB2-0B76-4099-944F-4E7BCB9942AA}"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514001" y="1704416"/>
            <a:ext cx="9961905" cy="7253668"/>
          </a:xfrm>
        </p:spPr>
        <p:txBody>
          <a:bodyPr anchor="b"/>
          <a:lstStyle>
            <a:lvl1pPr algn="l">
              <a:defRPr sz="9700" b="1"/>
            </a:lvl1pPr>
          </a:lstStyle>
          <a:p>
            <a:r>
              <a:rPr lang="fr-FR" smtClean="0"/>
              <a:t>Cliquez pour modifier le style du titre</a:t>
            </a:r>
            <a:endParaRPr lang="fr-FR"/>
          </a:p>
        </p:txBody>
      </p:sp>
      <p:sp>
        <p:nvSpPr>
          <p:cNvPr id="3" name="Espace réservé du contenu 2"/>
          <p:cNvSpPr>
            <a:spLocks noGrp="1"/>
          </p:cNvSpPr>
          <p:nvPr>
            <p:ph idx="1"/>
          </p:nvPr>
        </p:nvSpPr>
        <p:spPr>
          <a:xfrm>
            <a:off x="11838629" y="1704419"/>
            <a:ext cx="16927350" cy="36535892"/>
          </a:xfrm>
        </p:spPr>
        <p:txBody>
          <a:bodyPr/>
          <a:lstStyle>
            <a:lvl1pPr>
              <a:defRPr sz="15400"/>
            </a:lvl1pPr>
            <a:lvl2pPr>
              <a:defRPr sz="13500"/>
            </a:lvl2pPr>
            <a:lvl3pPr>
              <a:defRPr sz="11600"/>
            </a:lvl3pPr>
            <a:lvl4pPr>
              <a:defRPr sz="9700"/>
            </a:lvl4pPr>
            <a:lvl5pPr>
              <a:defRPr sz="9700"/>
            </a:lvl5pPr>
            <a:lvl6pPr>
              <a:defRPr sz="9700"/>
            </a:lvl6pPr>
            <a:lvl7pPr>
              <a:defRPr sz="9700"/>
            </a:lvl7pPr>
            <a:lvl8pPr>
              <a:defRPr sz="9700"/>
            </a:lvl8pPr>
            <a:lvl9pPr>
              <a:defRPr sz="9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1514001" y="8958084"/>
            <a:ext cx="9961905" cy="29282224"/>
          </a:xfrm>
        </p:spPr>
        <p:txBody>
          <a:bodyPr/>
          <a:lstStyle>
            <a:lvl1pPr marL="0" indent="0">
              <a:buNone/>
              <a:defRPr sz="6800"/>
            </a:lvl1pPr>
            <a:lvl2pPr marL="2201377" indent="0">
              <a:buNone/>
              <a:defRPr sz="5800"/>
            </a:lvl2pPr>
            <a:lvl3pPr marL="4402754" indent="0">
              <a:buNone/>
              <a:defRPr sz="4800"/>
            </a:lvl3pPr>
            <a:lvl4pPr marL="6604131" indent="0">
              <a:buNone/>
              <a:defRPr sz="4300"/>
            </a:lvl4pPr>
            <a:lvl5pPr marL="8805507" indent="0">
              <a:buNone/>
              <a:defRPr sz="4300"/>
            </a:lvl5pPr>
            <a:lvl6pPr marL="11006884" indent="0">
              <a:buNone/>
              <a:defRPr sz="4300"/>
            </a:lvl6pPr>
            <a:lvl7pPr marL="13208261" indent="0">
              <a:buNone/>
              <a:defRPr sz="4300"/>
            </a:lvl7pPr>
            <a:lvl8pPr marL="15409638" indent="0">
              <a:buNone/>
              <a:defRPr sz="4300"/>
            </a:lvl8pPr>
            <a:lvl9pPr marL="17611015" indent="0">
              <a:buNone/>
              <a:defRPr sz="43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54B10C9-F583-4CEC-8562-454BBB3151C7}" type="datetimeFigureOut">
              <a:rPr lang="fr-FR" smtClean="0"/>
              <a:pPr/>
              <a:t>22/09/2015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911DAB2-0B76-4099-944F-4E7BCB9942AA}"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935088" y="29965970"/>
            <a:ext cx="18167985" cy="3537654"/>
          </a:xfrm>
        </p:spPr>
        <p:txBody>
          <a:bodyPr anchor="b"/>
          <a:lstStyle>
            <a:lvl1pPr algn="l">
              <a:defRPr sz="97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5935088" y="3825019"/>
            <a:ext cx="18167985" cy="25685115"/>
          </a:xfrm>
        </p:spPr>
        <p:txBody>
          <a:bodyPr/>
          <a:lstStyle>
            <a:lvl1pPr marL="0" indent="0">
              <a:buNone/>
              <a:defRPr sz="15400"/>
            </a:lvl1pPr>
            <a:lvl2pPr marL="2201377" indent="0">
              <a:buNone/>
              <a:defRPr sz="13500"/>
            </a:lvl2pPr>
            <a:lvl3pPr marL="4402754" indent="0">
              <a:buNone/>
              <a:defRPr sz="11600"/>
            </a:lvl3pPr>
            <a:lvl4pPr marL="6604131" indent="0">
              <a:buNone/>
              <a:defRPr sz="9700"/>
            </a:lvl4pPr>
            <a:lvl5pPr marL="8805507" indent="0">
              <a:buNone/>
              <a:defRPr sz="9700"/>
            </a:lvl5pPr>
            <a:lvl6pPr marL="11006884" indent="0">
              <a:buNone/>
              <a:defRPr sz="9700"/>
            </a:lvl6pPr>
            <a:lvl7pPr marL="13208261" indent="0">
              <a:buNone/>
              <a:defRPr sz="9700"/>
            </a:lvl7pPr>
            <a:lvl8pPr marL="15409638" indent="0">
              <a:buNone/>
              <a:defRPr sz="9700"/>
            </a:lvl8pPr>
            <a:lvl9pPr marL="17611015" indent="0">
              <a:buNone/>
              <a:defRPr sz="9700"/>
            </a:lvl9pPr>
          </a:lstStyle>
          <a:p>
            <a:endParaRPr lang="fr-FR"/>
          </a:p>
        </p:txBody>
      </p:sp>
      <p:sp>
        <p:nvSpPr>
          <p:cNvPr id="4" name="Espace réservé du texte 3"/>
          <p:cNvSpPr>
            <a:spLocks noGrp="1"/>
          </p:cNvSpPr>
          <p:nvPr>
            <p:ph type="body" sz="half" idx="2"/>
          </p:nvPr>
        </p:nvSpPr>
        <p:spPr>
          <a:xfrm>
            <a:off x="5935088" y="33503624"/>
            <a:ext cx="18167985" cy="5024051"/>
          </a:xfrm>
        </p:spPr>
        <p:txBody>
          <a:bodyPr/>
          <a:lstStyle>
            <a:lvl1pPr marL="0" indent="0">
              <a:buNone/>
              <a:defRPr sz="6800"/>
            </a:lvl1pPr>
            <a:lvl2pPr marL="2201377" indent="0">
              <a:buNone/>
              <a:defRPr sz="5800"/>
            </a:lvl2pPr>
            <a:lvl3pPr marL="4402754" indent="0">
              <a:buNone/>
              <a:defRPr sz="4800"/>
            </a:lvl3pPr>
            <a:lvl4pPr marL="6604131" indent="0">
              <a:buNone/>
              <a:defRPr sz="4300"/>
            </a:lvl4pPr>
            <a:lvl5pPr marL="8805507" indent="0">
              <a:buNone/>
              <a:defRPr sz="4300"/>
            </a:lvl5pPr>
            <a:lvl6pPr marL="11006884" indent="0">
              <a:buNone/>
              <a:defRPr sz="4300"/>
            </a:lvl6pPr>
            <a:lvl7pPr marL="13208261" indent="0">
              <a:buNone/>
              <a:defRPr sz="4300"/>
            </a:lvl7pPr>
            <a:lvl8pPr marL="15409638" indent="0">
              <a:buNone/>
              <a:defRPr sz="4300"/>
            </a:lvl8pPr>
            <a:lvl9pPr marL="17611015" indent="0">
              <a:buNone/>
              <a:defRPr sz="43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54B10C9-F583-4CEC-8562-454BBB3151C7}" type="datetimeFigureOut">
              <a:rPr lang="fr-FR" smtClean="0"/>
              <a:pPr/>
              <a:t>22/09/2015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911DAB2-0B76-4099-944F-4E7BCB9942AA}"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514000" y="1714328"/>
            <a:ext cx="27251977" cy="7134754"/>
          </a:xfrm>
          <a:prstGeom prst="rect">
            <a:avLst/>
          </a:prstGeom>
        </p:spPr>
        <p:txBody>
          <a:bodyPr vert="horz" lIns="440275" tIns="220138" rIns="440275" bIns="220138"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1514000" y="9988663"/>
            <a:ext cx="27251977" cy="28251646"/>
          </a:xfrm>
          <a:prstGeom prst="rect">
            <a:avLst/>
          </a:prstGeom>
        </p:spPr>
        <p:txBody>
          <a:bodyPr vert="horz" lIns="440275" tIns="220138" rIns="440275" bIns="220138"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1514000" y="39677167"/>
            <a:ext cx="7065327" cy="2279156"/>
          </a:xfrm>
          <a:prstGeom prst="rect">
            <a:avLst/>
          </a:prstGeom>
        </p:spPr>
        <p:txBody>
          <a:bodyPr vert="horz" lIns="440275" tIns="220138" rIns="440275" bIns="220138" rtlCol="0" anchor="ctr"/>
          <a:lstStyle>
            <a:lvl1pPr algn="l">
              <a:defRPr sz="5800">
                <a:solidFill>
                  <a:schemeClr val="tx1">
                    <a:tint val="75000"/>
                  </a:schemeClr>
                </a:solidFill>
              </a:defRPr>
            </a:lvl1pPr>
          </a:lstStyle>
          <a:p>
            <a:fld id="{854B10C9-F583-4CEC-8562-454BBB3151C7}" type="datetimeFigureOut">
              <a:rPr lang="fr-FR" smtClean="0"/>
              <a:pPr/>
              <a:t>22/09/2015</a:t>
            </a:fld>
            <a:endParaRPr lang="fr-FR"/>
          </a:p>
        </p:txBody>
      </p:sp>
      <p:sp>
        <p:nvSpPr>
          <p:cNvPr id="5" name="Espace réservé du pied de page 4"/>
          <p:cNvSpPr>
            <a:spLocks noGrp="1"/>
          </p:cNvSpPr>
          <p:nvPr>
            <p:ph type="ftr" sz="quarter" idx="3"/>
          </p:nvPr>
        </p:nvSpPr>
        <p:spPr>
          <a:xfrm>
            <a:off x="10345659" y="39677167"/>
            <a:ext cx="9588659" cy="2279156"/>
          </a:xfrm>
          <a:prstGeom prst="rect">
            <a:avLst/>
          </a:prstGeom>
        </p:spPr>
        <p:txBody>
          <a:bodyPr vert="horz" lIns="440275" tIns="220138" rIns="440275" bIns="220138" rtlCol="0" anchor="ctr"/>
          <a:lstStyle>
            <a:lvl1pPr algn="ctr">
              <a:defRPr sz="58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21700650" y="39677167"/>
            <a:ext cx="7065327" cy="2279156"/>
          </a:xfrm>
          <a:prstGeom prst="rect">
            <a:avLst/>
          </a:prstGeom>
        </p:spPr>
        <p:txBody>
          <a:bodyPr vert="horz" lIns="440275" tIns="220138" rIns="440275" bIns="220138" rtlCol="0" anchor="ctr"/>
          <a:lstStyle>
            <a:lvl1pPr algn="r">
              <a:defRPr sz="5800">
                <a:solidFill>
                  <a:schemeClr val="tx1">
                    <a:tint val="75000"/>
                  </a:schemeClr>
                </a:solidFill>
              </a:defRPr>
            </a:lvl1pPr>
          </a:lstStyle>
          <a:p>
            <a:fld id="{2911DAB2-0B76-4099-944F-4E7BCB9942AA}"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02754" rtl="0" eaLnBrk="1" latinLnBrk="0" hangingPunct="1">
        <a:spcBef>
          <a:spcPct val="0"/>
        </a:spcBef>
        <a:buNone/>
        <a:defRPr sz="21100" kern="1200">
          <a:solidFill>
            <a:schemeClr val="tx1"/>
          </a:solidFill>
          <a:latin typeface="+mj-lt"/>
          <a:ea typeface="+mj-ea"/>
          <a:cs typeface="+mj-cs"/>
        </a:defRPr>
      </a:lvl1pPr>
    </p:titleStyle>
    <p:bodyStyle>
      <a:lvl1pPr marL="1651033" indent="-1651033" algn="l" defTabSz="4402754"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77238" indent="-1375861" algn="l" defTabSz="4402754"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503442" indent="-1100688" algn="l" defTabSz="4402754"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704819" indent="-1100688" algn="l" defTabSz="4402754"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906196" indent="-1100688" algn="l" defTabSz="4402754"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107573" indent="-1100688" algn="l" defTabSz="4402754"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308950" indent="-1100688" algn="l" defTabSz="4402754"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510326" indent="-1100688" algn="l" defTabSz="4402754"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711703" indent="-1100688" algn="l" defTabSz="4402754" rtl="0" eaLnBrk="1" latinLnBrk="0" hangingPunct="1">
        <a:spcBef>
          <a:spcPct val="20000"/>
        </a:spcBef>
        <a:buFont typeface="Arial" pitchFamily="34" charset="0"/>
        <a:buChar char="•"/>
        <a:defRPr sz="9700" kern="1200">
          <a:solidFill>
            <a:schemeClr val="tx1"/>
          </a:solidFill>
          <a:latin typeface="+mn-lt"/>
          <a:ea typeface="+mn-ea"/>
          <a:cs typeface="+mn-cs"/>
        </a:defRPr>
      </a:lvl9pPr>
    </p:bodyStyle>
    <p:otherStyle>
      <a:defPPr>
        <a:defRPr lang="fr-FR"/>
      </a:defPPr>
      <a:lvl1pPr marL="0" algn="l" defTabSz="4402754" rtl="0" eaLnBrk="1" latinLnBrk="0" hangingPunct="1">
        <a:defRPr sz="8700" kern="1200">
          <a:solidFill>
            <a:schemeClr val="tx1"/>
          </a:solidFill>
          <a:latin typeface="+mn-lt"/>
          <a:ea typeface="+mn-ea"/>
          <a:cs typeface="+mn-cs"/>
        </a:defRPr>
      </a:lvl1pPr>
      <a:lvl2pPr marL="2201377" algn="l" defTabSz="4402754" rtl="0" eaLnBrk="1" latinLnBrk="0" hangingPunct="1">
        <a:defRPr sz="8700" kern="1200">
          <a:solidFill>
            <a:schemeClr val="tx1"/>
          </a:solidFill>
          <a:latin typeface="+mn-lt"/>
          <a:ea typeface="+mn-ea"/>
          <a:cs typeface="+mn-cs"/>
        </a:defRPr>
      </a:lvl2pPr>
      <a:lvl3pPr marL="4402754" algn="l" defTabSz="4402754" rtl="0" eaLnBrk="1" latinLnBrk="0" hangingPunct="1">
        <a:defRPr sz="8700" kern="1200">
          <a:solidFill>
            <a:schemeClr val="tx1"/>
          </a:solidFill>
          <a:latin typeface="+mn-lt"/>
          <a:ea typeface="+mn-ea"/>
          <a:cs typeface="+mn-cs"/>
        </a:defRPr>
      </a:lvl3pPr>
      <a:lvl4pPr marL="6604131" algn="l" defTabSz="4402754" rtl="0" eaLnBrk="1" latinLnBrk="0" hangingPunct="1">
        <a:defRPr sz="8700" kern="1200">
          <a:solidFill>
            <a:schemeClr val="tx1"/>
          </a:solidFill>
          <a:latin typeface="+mn-lt"/>
          <a:ea typeface="+mn-ea"/>
          <a:cs typeface="+mn-cs"/>
        </a:defRPr>
      </a:lvl4pPr>
      <a:lvl5pPr marL="8805507" algn="l" defTabSz="4402754" rtl="0" eaLnBrk="1" latinLnBrk="0" hangingPunct="1">
        <a:defRPr sz="8700" kern="1200">
          <a:solidFill>
            <a:schemeClr val="tx1"/>
          </a:solidFill>
          <a:latin typeface="+mn-lt"/>
          <a:ea typeface="+mn-ea"/>
          <a:cs typeface="+mn-cs"/>
        </a:defRPr>
      </a:lvl5pPr>
      <a:lvl6pPr marL="11006884" algn="l" defTabSz="4402754" rtl="0" eaLnBrk="1" latinLnBrk="0" hangingPunct="1">
        <a:defRPr sz="8700" kern="1200">
          <a:solidFill>
            <a:schemeClr val="tx1"/>
          </a:solidFill>
          <a:latin typeface="+mn-lt"/>
          <a:ea typeface="+mn-ea"/>
          <a:cs typeface="+mn-cs"/>
        </a:defRPr>
      </a:lvl6pPr>
      <a:lvl7pPr marL="13208261" algn="l" defTabSz="4402754" rtl="0" eaLnBrk="1" latinLnBrk="0" hangingPunct="1">
        <a:defRPr sz="8700" kern="1200">
          <a:solidFill>
            <a:schemeClr val="tx1"/>
          </a:solidFill>
          <a:latin typeface="+mn-lt"/>
          <a:ea typeface="+mn-ea"/>
          <a:cs typeface="+mn-cs"/>
        </a:defRPr>
      </a:lvl7pPr>
      <a:lvl8pPr marL="15409638" algn="l" defTabSz="4402754" rtl="0" eaLnBrk="1" latinLnBrk="0" hangingPunct="1">
        <a:defRPr sz="8700" kern="1200">
          <a:solidFill>
            <a:schemeClr val="tx1"/>
          </a:solidFill>
          <a:latin typeface="+mn-lt"/>
          <a:ea typeface="+mn-ea"/>
          <a:cs typeface="+mn-cs"/>
        </a:defRPr>
      </a:lvl8pPr>
      <a:lvl9pPr marL="17611015" algn="l" defTabSz="4402754"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9.png"/><Relationship Id="rId18" Type="http://schemas.openxmlformats.org/officeDocument/2006/relationships/image" Target="../media/image14.png"/><Relationship Id="rId26" Type="http://schemas.openxmlformats.org/officeDocument/2006/relationships/image" Target="../media/image22.png"/><Relationship Id="rId39" Type="http://schemas.openxmlformats.org/officeDocument/2006/relationships/image" Target="../media/image35.png"/><Relationship Id="rId21" Type="http://schemas.openxmlformats.org/officeDocument/2006/relationships/image" Target="../media/image17.png"/><Relationship Id="rId34" Type="http://schemas.openxmlformats.org/officeDocument/2006/relationships/image" Target="../media/image30.png"/><Relationship Id="rId7" Type="http://schemas.openxmlformats.org/officeDocument/2006/relationships/image" Target="../media/image3.png"/><Relationship Id="rId12" Type="http://schemas.openxmlformats.org/officeDocument/2006/relationships/image" Target="../media/image8.png"/><Relationship Id="rId17" Type="http://schemas.openxmlformats.org/officeDocument/2006/relationships/image" Target="../media/image13.png"/><Relationship Id="rId25" Type="http://schemas.openxmlformats.org/officeDocument/2006/relationships/image" Target="../media/image21.png"/><Relationship Id="rId33" Type="http://schemas.openxmlformats.org/officeDocument/2006/relationships/image" Target="../media/image29.png"/><Relationship Id="rId38" Type="http://schemas.openxmlformats.org/officeDocument/2006/relationships/image" Target="../media/image34.png"/><Relationship Id="rId2" Type="http://schemas.openxmlformats.org/officeDocument/2006/relationships/image" Target="../media/image1.png"/><Relationship Id="rId16" Type="http://schemas.openxmlformats.org/officeDocument/2006/relationships/image" Target="../media/image12.png"/><Relationship Id="rId20" Type="http://schemas.openxmlformats.org/officeDocument/2006/relationships/image" Target="../media/image16.png"/><Relationship Id="rId29"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png"/><Relationship Id="rId24" Type="http://schemas.openxmlformats.org/officeDocument/2006/relationships/image" Target="../media/image20.png"/><Relationship Id="rId32" Type="http://schemas.openxmlformats.org/officeDocument/2006/relationships/image" Target="../media/image28.png"/><Relationship Id="rId37" Type="http://schemas.openxmlformats.org/officeDocument/2006/relationships/image" Target="../media/image33.png"/><Relationship Id="rId40" Type="http://schemas.openxmlformats.org/officeDocument/2006/relationships/image" Target="../media/image36.png"/><Relationship Id="rId5" Type="http://schemas.openxmlformats.org/officeDocument/2006/relationships/hyperlink" Target="mailto:sjlee@ncam.kr" TargetMode="External"/><Relationship Id="rId15" Type="http://schemas.openxmlformats.org/officeDocument/2006/relationships/image" Target="../media/image11.png"/><Relationship Id="rId23" Type="http://schemas.openxmlformats.org/officeDocument/2006/relationships/image" Target="../media/image19.png"/><Relationship Id="rId28" Type="http://schemas.openxmlformats.org/officeDocument/2006/relationships/image" Target="../media/image24.png"/><Relationship Id="rId36" Type="http://schemas.openxmlformats.org/officeDocument/2006/relationships/image" Target="../media/image32.png"/><Relationship Id="rId10" Type="http://schemas.openxmlformats.org/officeDocument/2006/relationships/image" Target="../media/image6.png"/><Relationship Id="rId19" Type="http://schemas.openxmlformats.org/officeDocument/2006/relationships/image" Target="../media/image15.png"/><Relationship Id="rId31" Type="http://schemas.openxmlformats.org/officeDocument/2006/relationships/image" Target="../media/image27.png"/><Relationship Id="rId4" Type="http://schemas.openxmlformats.org/officeDocument/2006/relationships/hyperlink" Target="mailto:sanghyun@tamu.edu" TargetMode="External"/><Relationship Id="rId9" Type="http://schemas.openxmlformats.org/officeDocument/2006/relationships/image" Target="../media/image5.png"/><Relationship Id="rId14" Type="http://schemas.openxmlformats.org/officeDocument/2006/relationships/image" Target="../media/image10.png"/><Relationship Id="rId22" Type="http://schemas.openxmlformats.org/officeDocument/2006/relationships/image" Target="../media/image18.png"/><Relationship Id="rId27" Type="http://schemas.openxmlformats.org/officeDocument/2006/relationships/image" Target="../media/image23.png"/><Relationship Id="rId30" Type="http://schemas.openxmlformats.org/officeDocument/2006/relationships/image" Target="../media/image26.png"/><Relationship Id="rId35" Type="http://schemas.openxmlformats.org/officeDocument/2006/relationships/image" Target="../media/image31.png"/><Relationship Id="rId8" Type="http://schemas.openxmlformats.org/officeDocument/2006/relationships/image" Target="../media/image4.png"/><Relationship Id="rId3" Type="http://schemas.openxmlformats.org/officeDocument/2006/relationships/hyperlink" Target="mailto:alsrl159@snu.ac.k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r="74970"/>
          <a:stretch>
            <a:fillRect/>
          </a:stretch>
        </p:blipFill>
        <p:spPr bwMode="auto">
          <a:xfrm>
            <a:off x="-1" y="1"/>
            <a:ext cx="7579148" cy="6057435"/>
          </a:xfrm>
          <a:prstGeom prst="rect">
            <a:avLst/>
          </a:prstGeom>
          <a:noFill/>
          <a:ln w="9525">
            <a:noFill/>
            <a:miter lim="800000"/>
            <a:headEnd/>
            <a:tailEnd/>
          </a:ln>
        </p:spPr>
      </p:pic>
      <p:sp>
        <p:nvSpPr>
          <p:cNvPr id="8" name="Rectangle 7"/>
          <p:cNvSpPr/>
          <p:nvPr/>
        </p:nvSpPr>
        <p:spPr>
          <a:xfrm>
            <a:off x="7879815" y="76116"/>
            <a:ext cx="22844844" cy="5994760"/>
          </a:xfrm>
          <a:prstGeom prst="rect">
            <a:avLst/>
          </a:prstGeom>
        </p:spPr>
        <p:txBody>
          <a:bodyPr wrap="square" lIns="115105" tIns="57552" rIns="115105" bIns="57552">
            <a:spAutoFit/>
          </a:bodyPr>
          <a:lstStyle/>
          <a:p>
            <a:pPr lvl="0" algn="ctr">
              <a:spcBef>
                <a:spcPct val="0"/>
              </a:spcBef>
              <a:defRPr/>
            </a:pPr>
            <a:r>
              <a:rPr lang="en-IN" sz="6600" b="1" dirty="0" smtClean="0">
                <a:solidFill>
                  <a:schemeClr val="bg1"/>
                </a:solidFill>
                <a:latin typeface="Arial" pitchFamily="34" charset="0"/>
                <a:cs typeface="Arial" pitchFamily="34" charset="0"/>
              </a:rPr>
              <a:t>Evaluation for the application of WRF meteorological data on grid-based soil moisture model in upland</a:t>
            </a:r>
            <a:r>
              <a:rPr lang="en-IN" sz="7200" dirty="0">
                <a:latin typeface="Arial" pitchFamily="34" charset="0"/>
                <a:cs typeface="Arial" pitchFamily="34" charset="0"/>
              </a:rPr>
              <a:t/>
            </a:r>
            <a:br>
              <a:rPr lang="en-IN" sz="7200" dirty="0">
                <a:latin typeface="Arial" pitchFamily="34" charset="0"/>
                <a:cs typeface="Arial" pitchFamily="34" charset="0"/>
              </a:rPr>
            </a:br>
            <a:endParaRPr lang="en-IN" sz="5000" dirty="0" smtClean="0">
              <a:latin typeface="Arial" pitchFamily="34" charset="0"/>
              <a:cs typeface="Arial" pitchFamily="34" charset="0"/>
            </a:endParaRPr>
          </a:p>
          <a:p>
            <a:pPr lvl="0" algn="ctr">
              <a:spcBef>
                <a:spcPct val="0"/>
              </a:spcBef>
              <a:defRPr/>
            </a:pPr>
            <a:r>
              <a:rPr lang="en-IN" sz="4000" dirty="0" smtClean="0">
                <a:latin typeface="Arial" pitchFamily="34" charset="0"/>
                <a:cs typeface="Arial" pitchFamily="34" charset="0"/>
              </a:rPr>
              <a:t>Min-</a:t>
            </a:r>
            <a:r>
              <a:rPr lang="en-IN" sz="4000" dirty="0" err="1" smtClean="0">
                <a:latin typeface="Arial" pitchFamily="34" charset="0"/>
                <a:cs typeface="Arial" pitchFamily="34" charset="0"/>
              </a:rPr>
              <a:t>ki</a:t>
            </a:r>
            <a:r>
              <a:rPr lang="en-IN" sz="4000" dirty="0" smtClean="0">
                <a:latin typeface="Arial" pitchFamily="34" charset="0"/>
                <a:cs typeface="Arial" pitchFamily="34" charset="0"/>
              </a:rPr>
              <a:t> Hong, Seoul National University, </a:t>
            </a:r>
            <a:r>
              <a:rPr lang="en-IN" sz="4000" dirty="0" smtClean="0">
                <a:latin typeface="Arial" pitchFamily="34" charset="0"/>
                <a:cs typeface="Arial" pitchFamily="34" charset="0"/>
                <a:hlinkClick r:id="rId3"/>
              </a:rPr>
              <a:t>alsrl159@snu.ac.kr</a:t>
            </a:r>
            <a:endParaRPr lang="en-IN" sz="4000" dirty="0" smtClean="0">
              <a:latin typeface="Arial" pitchFamily="34" charset="0"/>
              <a:cs typeface="Arial" pitchFamily="34" charset="0"/>
            </a:endParaRPr>
          </a:p>
          <a:p>
            <a:pPr lvl="0" algn="ctr">
              <a:spcBef>
                <a:spcPct val="0"/>
              </a:spcBef>
              <a:defRPr/>
            </a:pPr>
            <a:r>
              <a:rPr lang="en-IN" sz="4000" dirty="0" smtClean="0">
                <a:latin typeface="Arial" pitchFamily="34" charset="0"/>
                <a:cs typeface="Arial" pitchFamily="34" charset="0"/>
              </a:rPr>
              <a:t>Sang-</a:t>
            </a:r>
            <a:r>
              <a:rPr lang="en-IN" sz="4000" dirty="0" err="1" smtClean="0">
                <a:latin typeface="Arial" pitchFamily="34" charset="0"/>
                <a:cs typeface="Arial" pitchFamily="34" charset="0"/>
              </a:rPr>
              <a:t>hyun</a:t>
            </a:r>
            <a:r>
              <a:rPr lang="en-IN" sz="4000" dirty="0" smtClean="0">
                <a:latin typeface="Arial" pitchFamily="34" charset="0"/>
                <a:cs typeface="Arial" pitchFamily="34" charset="0"/>
              </a:rPr>
              <a:t> Lee, Texas A&amp;M, </a:t>
            </a:r>
            <a:r>
              <a:rPr lang="en-IN" sz="4000" dirty="0" smtClean="0">
                <a:latin typeface="Arial" pitchFamily="34" charset="0"/>
                <a:cs typeface="Arial" pitchFamily="34" charset="0"/>
                <a:hlinkClick r:id="rId4"/>
              </a:rPr>
              <a:t>sanghyun@tamu.edu</a:t>
            </a:r>
            <a:endParaRPr lang="en-IN" sz="4000" dirty="0" smtClean="0">
              <a:latin typeface="Arial" pitchFamily="34" charset="0"/>
              <a:cs typeface="Arial" pitchFamily="34" charset="0"/>
            </a:endParaRPr>
          </a:p>
          <a:p>
            <a:pPr lvl="0" algn="ctr">
              <a:spcBef>
                <a:spcPct val="0"/>
              </a:spcBef>
              <a:defRPr/>
            </a:pPr>
            <a:r>
              <a:rPr lang="en-IN" sz="4000" dirty="0" err="1" smtClean="0">
                <a:latin typeface="Arial" pitchFamily="34" charset="0"/>
                <a:cs typeface="Arial" pitchFamily="34" charset="0"/>
              </a:rPr>
              <a:t>Seung-jae</a:t>
            </a:r>
            <a:r>
              <a:rPr lang="en-IN" sz="4000" dirty="0" smtClean="0">
                <a:latin typeface="Arial" pitchFamily="34" charset="0"/>
                <a:cs typeface="Arial" pitchFamily="34" charset="0"/>
              </a:rPr>
              <a:t> Lee, National </a:t>
            </a:r>
            <a:r>
              <a:rPr lang="en-IN" sz="4000" dirty="0" err="1" smtClean="0">
                <a:latin typeface="Arial" pitchFamily="34" charset="0"/>
                <a:cs typeface="Arial" pitchFamily="34" charset="0"/>
              </a:rPr>
              <a:t>Center</a:t>
            </a:r>
            <a:r>
              <a:rPr lang="en-IN" sz="4000" dirty="0" smtClean="0">
                <a:latin typeface="Arial" pitchFamily="34" charset="0"/>
                <a:cs typeface="Arial" pitchFamily="34" charset="0"/>
              </a:rPr>
              <a:t> of Agro Meteorology, </a:t>
            </a:r>
            <a:r>
              <a:rPr lang="en-IN" sz="4000" dirty="0" smtClean="0">
                <a:latin typeface="Arial" pitchFamily="34" charset="0"/>
                <a:cs typeface="Arial" pitchFamily="34" charset="0"/>
                <a:hlinkClick r:id="rId5"/>
              </a:rPr>
              <a:t>sjlee@ncam.kr</a:t>
            </a:r>
            <a:endParaRPr lang="en-IN" sz="4000" dirty="0" smtClean="0">
              <a:latin typeface="Arial" pitchFamily="34" charset="0"/>
              <a:cs typeface="Arial" pitchFamily="34" charset="0"/>
            </a:endParaRPr>
          </a:p>
          <a:p>
            <a:pPr lvl="0" algn="ctr">
              <a:spcBef>
                <a:spcPct val="0"/>
              </a:spcBef>
              <a:defRPr/>
            </a:pPr>
            <a:r>
              <a:rPr lang="en-IN" sz="4000" dirty="0" smtClean="0">
                <a:latin typeface="Arial" pitchFamily="34" charset="0"/>
                <a:cs typeface="Arial" pitchFamily="34" charset="0"/>
              </a:rPr>
              <a:t>Sung-hack Lee, Seoul National University, hacktan@snu.ac.kr</a:t>
            </a:r>
          </a:p>
          <a:p>
            <a:pPr lvl="0" algn="ctr">
              <a:spcBef>
                <a:spcPct val="0"/>
              </a:spcBef>
              <a:defRPr/>
            </a:pPr>
            <a:r>
              <a:rPr lang="en-IN" sz="4000" dirty="0" err="1" smtClean="0">
                <a:latin typeface="Arial" pitchFamily="34" charset="0"/>
                <a:cs typeface="Arial" pitchFamily="34" charset="0"/>
              </a:rPr>
              <a:t>Jin-yong</a:t>
            </a:r>
            <a:r>
              <a:rPr lang="en-IN" sz="4000" dirty="0" smtClean="0">
                <a:latin typeface="Arial" pitchFamily="34" charset="0"/>
                <a:cs typeface="Arial" pitchFamily="34" charset="0"/>
              </a:rPr>
              <a:t> Choi, Seoul National University, iamchoi@snu.ac.kr</a:t>
            </a:r>
          </a:p>
        </p:txBody>
      </p:sp>
      <p:sp>
        <p:nvSpPr>
          <p:cNvPr id="9" name="Rectangle 8"/>
          <p:cNvSpPr/>
          <p:nvPr/>
        </p:nvSpPr>
        <p:spPr>
          <a:xfrm>
            <a:off x="399512" y="6427138"/>
            <a:ext cx="29327911" cy="30243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5105" tIns="57552" rIns="115105" bIns="57552" numCol="2" spcCol="906336" rtlCol="0" anchor="ctr"/>
          <a:lstStyle/>
          <a:p>
            <a:pPr algn="ctr"/>
            <a:r>
              <a:rPr lang="en-GB" sz="5400" b="1" dirty="0" smtClean="0">
                <a:solidFill>
                  <a:schemeClr val="accent3"/>
                </a:solidFill>
                <a:latin typeface="Arial" pitchFamily="34" charset="0"/>
                <a:cs typeface="Arial" pitchFamily="34" charset="0"/>
              </a:rPr>
              <a:t>Abstract</a:t>
            </a:r>
          </a:p>
          <a:p>
            <a:endParaRPr lang="en-US" sz="3000" dirty="0" smtClean="0">
              <a:solidFill>
                <a:schemeClr val="accent3"/>
              </a:solidFill>
              <a:latin typeface="Arial" pitchFamily="34" charset="0"/>
              <a:cs typeface="Arial" pitchFamily="34" charset="0"/>
            </a:endParaRPr>
          </a:p>
          <a:p>
            <a:pPr algn="just"/>
            <a:r>
              <a:rPr lang="en-US" sz="2400" dirty="0" smtClean="0">
                <a:solidFill>
                  <a:schemeClr val="accent3"/>
                </a:solidFill>
                <a:latin typeface="Arial" panose="020B0604020202020204" pitchFamily="34" charset="0"/>
                <a:ea typeface="Arial Unicode MS" panose="020B0604020202020204" pitchFamily="50" charset="-127"/>
                <a:cs typeface="Arial" panose="020B0604020202020204" pitchFamily="34" charset="0"/>
              </a:rPr>
              <a:t> </a:t>
            </a:r>
            <a:r>
              <a:rPr lang="nl-NL" altLang="ko-KR" sz="2400" dirty="0" smtClean="0">
                <a:solidFill>
                  <a:schemeClr val="accent2"/>
                </a:solidFill>
                <a:latin typeface="Arial" panose="020B0604020202020204" pitchFamily="34" charset="0"/>
                <a:ea typeface="Arial Unicode MS" panose="020B0604020202020204" pitchFamily="50" charset="-127"/>
                <a:cs typeface="Arial" panose="020B0604020202020204" pitchFamily="34" charset="0"/>
              </a:rPr>
              <a:t>It is crucial to aware the water condition of crop and soil for designing proper irrigation scheduling on upland irrigation system operation. In this study, t</a:t>
            </a:r>
            <a:r>
              <a:rPr lang="en-US" altLang="ko-KR" sz="2400" dirty="0" smtClean="0">
                <a:solidFill>
                  <a:schemeClr val="accent2"/>
                </a:solidFill>
                <a:latin typeface="Arial" panose="020B0604020202020204" pitchFamily="34" charset="0"/>
                <a:ea typeface="Arial Unicode MS" panose="020B0604020202020204" pitchFamily="50" charset="-127"/>
                <a:cs typeface="Arial" panose="020B0604020202020204" pitchFamily="34" charset="0"/>
              </a:rPr>
              <a:t>he irrigation factors which are evapotranspiration, soil moisture contents and irrigation water demand were assessed by the spatially distributed soil moisture model using enhanced meteorological data. This enhanced meteorological data is derived from WRF(Weather Research and Forecast) model. </a:t>
            </a:r>
            <a:r>
              <a:rPr lang="en-GB" altLang="ko-KR" sz="2400" dirty="0" smtClean="0">
                <a:solidFill>
                  <a:schemeClr val="accent2"/>
                </a:solidFill>
                <a:latin typeface="Arial" panose="020B0604020202020204" pitchFamily="34" charset="0"/>
                <a:ea typeface="Arial Unicode MS" panose="020B0604020202020204" pitchFamily="50" charset="-127"/>
                <a:cs typeface="Arial" panose="020B0604020202020204" pitchFamily="34" charset="0"/>
              </a:rPr>
              <a:t>The meteorological data are applied to this model in 3 cases. Three different cases of meteorological data are 270m, 810m in square which is from WRF model and data from nearest weather station respectively, and also 90m input data for, soil-texture and land-use data were prepared. For applicability assessment, comparative analysis among the results of each meteorological data application was conducted. As a result, in each case of meteorological data, the irrigation factors of each soil elements are estimated and from utilizing the different spatial resolution weather data, it provided the spatial distributions of evapotranspiration and soil moisture about time and space, and the irrigation factors are used to estimate irrigation water requirements in experimental site during the cropping period. Consequently, the availability of enhanced meteorological data for soil water-balance analysis was evaluated and the proper grid size of WRF meteorological data was analysed. </a:t>
            </a:r>
            <a:endParaRPr lang="ko-KR" altLang="ko-KR" sz="2400" dirty="0" smtClean="0">
              <a:solidFill>
                <a:schemeClr val="accent2"/>
              </a:solidFill>
              <a:latin typeface="Arial" panose="020B0604020202020204" pitchFamily="34" charset="0"/>
              <a:ea typeface="Arial Unicode MS" panose="020B0604020202020204" pitchFamily="50" charset="-127"/>
              <a:cs typeface="Arial" panose="020B0604020202020204" pitchFamily="34" charset="0"/>
            </a:endParaRPr>
          </a:p>
          <a:p>
            <a:pPr lvl="0"/>
            <a:endParaRPr lang="en-US" sz="3000" dirty="0" smtClean="0">
              <a:solidFill>
                <a:srgbClr val="080808"/>
              </a:solidFill>
              <a:latin typeface="Arial" pitchFamily="34" charset="0"/>
              <a:cs typeface="Arial" pitchFamily="34" charset="0"/>
            </a:endParaRPr>
          </a:p>
          <a:p>
            <a:pPr lvl="0"/>
            <a:endParaRPr lang="en-US" sz="3000" dirty="0" smtClean="0">
              <a:solidFill>
                <a:srgbClr val="080808"/>
              </a:solidFill>
              <a:latin typeface="Arial" pitchFamily="34" charset="0"/>
              <a:cs typeface="Arial" pitchFamily="34" charset="0"/>
            </a:endParaRPr>
          </a:p>
          <a:p>
            <a:pPr algn="ctr"/>
            <a:r>
              <a:rPr lang="en-GB" altLang="ko-KR" sz="5400" b="1" dirty="0" smtClean="0">
                <a:solidFill>
                  <a:schemeClr val="accent3"/>
                </a:solidFill>
                <a:latin typeface="Arial" pitchFamily="34" charset="0"/>
                <a:cs typeface="Arial" pitchFamily="34" charset="0"/>
              </a:rPr>
              <a:t>Introduction</a:t>
            </a:r>
            <a:endParaRPr lang="en-GB" altLang="ko-KR" sz="5400" b="1" dirty="0">
              <a:solidFill>
                <a:schemeClr val="accent3"/>
              </a:solidFill>
              <a:latin typeface="Arial" pitchFamily="34" charset="0"/>
              <a:cs typeface="Arial" pitchFamily="34" charset="0"/>
            </a:endParaRPr>
          </a:p>
          <a:p>
            <a:endParaRPr lang="en-GB" altLang="ko-KR" sz="4400" b="1" dirty="0">
              <a:solidFill>
                <a:schemeClr val="accent3"/>
              </a:solidFill>
              <a:latin typeface="Arial" pitchFamily="34" charset="0"/>
              <a:cs typeface="Arial" pitchFamily="34" charset="0"/>
            </a:endParaRPr>
          </a:p>
          <a:p>
            <a:endParaRPr lang="en-GB" altLang="ko-KR" sz="4400" b="1" dirty="0" smtClean="0">
              <a:solidFill>
                <a:schemeClr val="accent3"/>
              </a:solidFill>
              <a:latin typeface="Arial" pitchFamily="34" charset="0"/>
              <a:cs typeface="Arial" pitchFamily="34" charset="0"/>
            </a:endParaRPr>
          </a:p>
          <a:p>
            <a:endParaRPr lang="en-GB" altLang="ko-KR" sz="4400" b="1" dirty="0" smtClean="0">
              <a:solidFill>
                <a:schemeClr val="accent3"/>
              </a:solidFill>
              <a:latin typeface="Arial" pitchFamily="34" charset="0"/>
              <a:cs typeface="Arial" pitchFamily="34" charset="0"/>
            </a:endParaRPr>
          </a:p>
          <a:p>
            <a:endParaRPr lang="en-GB" altLang="ko-KR" sz="4400" b="1" dirty="0" smtClean="0">
              <a:solidFill>
                <a:schemeClr val="accent3"/>
              </a:solidFill>
              <a:latin typeface="Arial" pitchFamily="34" charset="0"/>
              <a:cs typeface="Arial" pitchFamily="34" charset="0"/>
            </a:endParaRPr>
          </a:p>
          <a:p>
            <a:endParaRPr lang="en-GB" altLang="ko-KR" sz="4400" b="1" dirty="0" smtClean="0">
              <a:solidFill>
                <a:schemeClr val="accent3"/>
              </a:solidFill>
              <a:latin typeface="Arial" pitchFamily="34" charset="0"/>
              <a:cs typeface="Arial" pitchFamily="34" charset="0"/>
            </a:endParaRPr>
          </a:p>
          <a:p>
            <a:endParaRPr lang="en-GB" altLang="ko-KR" sz="4400" b="1" dirty="0" smtClean="0">
              <a:solidFill>
                <a:schemeClr val="accent3"/>
              </a:solidFill>
              <a:latin typeface="Arial" pitchFamily="34" charset="0"/>
              <a:cs typeface="Arial" pitchFamily="34" charset="0"/>
            </a:endParaRPr>
          </a:p>
          <a:p>
            <a:endParaRPr lang="en-GB" altLang="ko-KR" sz="4400" b="1" dirty="0" smtClean="0">
              <a:solidFill>
                <a:schemeClr val="accent3"/>
              </a:solidFill>
              <a:latin typeface="Arial" pitchFamily="34" charset="0"/>
              <a:cs typeface="Arial" pitchFamily="34" charset="0"/>
            </a:endParaRPr>
          </a:p>
          <a:p>
            <a:endParaRPr lang="en-GB" altLang="ko-KR" sz="4400" b="1" dirty="0" smtClean="0">
              <a:solidFill>
                <a:schemeClr val="accent3"/>
              </a:solidFill>
              <a:latin typeface="Arial" pitchFamily="34" charset="0"/>
              <a:cs typeface="Arial" pitchFamily="34" charset="0"/>
            </a:endParaRPr>
          </a:p>
          <a:p>
            <a:endParaRPr lang="en-GB" altLang="ko-KR" sz="4400" b="1" dirty="0" smtClean="0">
              <a:solidFill>
                <a:schemeClr val="accent3"/>
              </a:solidFill>
              <a:latin typeface="Arial" pitchFamily="34" charset="0"/>
              <a:cs typeface="Arial" pitchFamily="34" charset="0"/>
            </a:endParaRPr>
          </a:p>
          <a:p>
            <a:pPr lvl="0" algn="ctr"/>
            <a:endParaRPr lang="en-GB" altLang="ko-KR" sz="3000" b="1" dirty="0" smtClean="0">
              <a:solidFill>
                <a:srgbClr val="080808"/>
              </a:solidFill>
              <a:latin typeface="Arial" pitchFamily="34" charset="0"/>
              <a:cs typeface="Arial" pitchFamily="34" charset="0"/>
            </a:endParaRPr>
          </a:p>
          <a:p>
            <a:pPr lvl="0" algn="ctr"/>
            <a:r>
              <a:rPr lang="en-GB" altLang="ko-KR" sz="5400" b="1" dirty="0" smtClean="0">
                <a:solidFill>
                  <a:srgbClr val="080808"/>
                </a:solidFill>
                <a:latin typeface="Arial" pitchFamily="34" charset="0"/>
                <a:cs typeface="Arial" pitchFamily="34" charset="0"/>
              </a:rPr>
              <a:t>Materials and Method</a:t>
            </a:r>
            <a:endParaRPr lang="en-GB" altLang="ko-KR" sz="5400" b="1" dirty="0">
              <a:solidFill>
                <a:srgbClr val="080808"/>
              </a:solidFill>
              <a:latin typeface="Arial" pitchFamily="34" charset="0"/>
              <a:cs typeface="Arial" pitchFamily="34" charset="0"/>
            </a:endParaRPr>
          </a:p>
          <a:p>
            <a:pPr marL="457200" indent="-457200">
              <a:buFont typeface="Arial" panose="020B0604020202020204" pitchFamily="34" charset="0"/>
              <a:buChar char="•"/>
            </a:pPr>
            <a:r>
              <a:rPr lang="en-GB" altLang="ko-KR" sz="3200" b="1" dirty="0" smtClean="0">
                <a:solidFill>
                  <a:schemeClr val="accent3"/>
                </a:solidFill>
                <a:latin typeface="Arial" pitchFamily="34" charset="0"/>
                <a:cs typeface="Arial" pitchFamily="34" charset="0"/>
              </a:rPr>
              <a:t>WRF model</a:t>
            </a:r>
          </a:p>
          <a:p>
            <a:pPr marL="742950" lvl="1" indent="-285750" defTabSz="914400" fontAlgn="base" latinLnBrk="1">
              <a:lnSpc>
                <a:spcPct val="150000"/>
              </a:lnSpc>
              <a:buFont typeface="Wingdings" panose="05000000000000000000" pitchFamily="2" charset="2"/>
              <a:buChar char="Ø"/>
            </a:pPr>
            <a:r>
              <a:rPr lang="en-US" altLang="ko-KR" sz="2400" dirty="0" smtClean="0">
                <a:ln w="3175">
                  <a:solidFill>
                    <a:prstClr val="black">
                      <a:alpha val="30000"/>
                    </a:prstClr>
                  </a:solidFill>
                </a:ln>
                <a:solidFill>
                  <a:prstClr val="black"/>
                </a:solidFill>
                <a:latin typeface="Arial" panose="020B0604020202020204" pitchFamily="34" charset="0"/>
                <a:ea typeface="나눔명조" pitchFamily="18" charset="-127"/>
                <a:cs typeface="Arial" panose="020B0604020202020204" pitchFamily="34" charset="0"/>
              </a:rPr>
              <a:t> Mesoscale </a:t>
            </a:r>
            <a:r>
              <a:rPr lang="en-US" altLang="ko-KR" sz="2400" dirty="0">
                <a:ln w="3175">
                  <a:solidFill>
                    <a:prstClr val="black">
                      <a:alpha val="30000"/>
                    </a:prstClr>
                  </a:solidFill>
                </a:ln>
                <a:solidFill>
                  <a:prstClr val="black"/>
                </a:solidFill>
                <a:latin typeface="Arial" panose="020B0604020202020204" pitchFamily="34" charset="0"/>
                <a:ea typeface="나눔명조" pitchFamily="18" charset="-127"/>
                <a:cs typeface="Arial" panose="020B0604020202020204" pitchFamily="34" charset="0"/>
              </a:rPr>
              <a:t>numerical weather prediction system</a:t>
            </a:r>
          </a:p>
          <a:p>
            <a:pPr marL="800100" lvl="1" indent="-342900" defTabSz="914400" fontAlgn="base" latinLnBrk="1">
              <a:lnSpc>
                <a:spcPct val="150000"/>
              </a:lnSpc>
              <a:buFont typeface="Wingdings" panose="05000000000000000000" pitchFamily="2" charset="2"/>
              <a:buChar char="§"/>
            </a:pPr>
            <a:r>
              <a:rPr lang="en-US" altLang="ko-KR" sz="2400" dirty="0" smtClean="0">
                <a:ln w="3175">
                  <a:solidFill>
                    <a:prstClr val="black">
                      <a:alpha val="30000"/>
                    </a:prstClr>
                  </a:solidFill>
                </a:ln>
                <a:solidFill>
                  <a:prstClr val="black"/>
                </a:solidFill>
                <a:latin typeface="Arial" panose="020B0604020202020204" pitchFamily="34" charset="0"/>
                <a:ea typeface="나눔명조" pitchFamily="18" charset="-127"/>
                <a:cs typeface="Arial" panose="020B0604020202020204" pitchFamily="34" charset="0"/>
              </a:rPr>
              <a:t>Maximum </a:t>
            </a:r>
            <a:r>
              <a:rPr lang="en-US" altLang="ko-KR" sz="2400" dirty="0">
                <a:ln w="3175">
                  <a:solidFill>
                    <a:prstClr val="black">
                      <a:alpha val="30000"/>
                    </a:prstClr>
                  </a:solidFill>
                </a:ln>
                <a:solidFill>
                  <a:prstClr val="black"/>
                </a:solidFill>
                <a:latin typeface="Arial" panose="020B0604020202020204" pitchFamily="34" charset="0"/>
                <a:ea typeface="나눔명조" pitchFamily="18" charset="-127"/>
                <a:cs typeface="Arial" panose="020B0604020202020204" pitchFamily="34" charset="0"/>
              </a:rPr>
              <a:t>10 days forecasting possible </a:t>
            </a:r>
          </a:p>
          <a:p>
            <a:pPr marL="742950" lvl="1" indent="-285750" defTabSz="914400" fontAlgn="base" latinLnBrk="1">
              <a:lnSpc>
                <a:spcPct val="150000"/>
              </a:lnSpc>
              <a:buFont typeface="Wingdings" panose="05000000000000000000" pitchFamily="2" charset="2"/>
              <a:buChar char="Ø"/>
            </a:pPr>
            <a:r>
              <a:rPr lang="en-US" altLang="ko-KR" sz="2400" dirty="0" smtClean="0">
                <a:ln w="3175">
                  <a:solidFill>
                    <a:prstClr val="black">
                      <a:alpha val="30000"/>
                    </a:prstClr>
                  </a:solidFill>
                </a:ln>
                <a:solidFill>
                  <a:prstClr val="black"/>
                </a:solidFill>
                <a:latin typeface="Arial" panose="020B0604020202020204" pitchFamily="34" charset="0"/>
                <a:ea typeface="나눔명조" pitchFamily="18" charset="-127"/>
                <a:cs typeface="Arial" panose="020B0604020202020204" pitchFamily="34" charset="0"/>
              </a:rPr>
              <a:t> Resolutions </a:t>
            </a:r>
            <a:r>
              <a:rPr lang="en-US" altLang="ko-KR" sz="2400" dirty="0">
                <a:ln w="3175">
                  <a:solidFill>
                    <a:prstClr val="black">
                      <a:alpha val="30000"/>
                    </a:prstClr>
                  </a:solidFill>
                </a:ln>
                <a:solidFill>
                  <a:prstClr val="black"/>
                </a:solidFill>
                <a:latin typeface="Arial" panose="020B0604020202020204" pitchFamily="34" charset="0"/>
                <a:ea typeface="나눔명조" pitchFamily="18" charset="-127"/>
                <a:cs typeface="Arial" panose="020B0604020202020204" pitchFamily="34" charset="0"/>
              </a:rPr>
              <a:t>range from tens of meters to thousands of kilometers</a:t>
            </a:r>
          </a:p>
          <a:p>
            <a:pPr marL="742950" lvl="1" indent="-285750" defTabSz="914400" fontAlgn="base" latinLnBrk="1">
              <a:lnSpc>
                <a:spcPct val="150000"/>
              </a:lnSpc>
              <a:buFont typeface="Wingdings" panose="05000000000000000000" pitchFamily="2" charset="2"/>
              <a:buChar char="Ø"/>
            </a:pPr>
            <a:r>
              <a:rPr lang="en-US" altLang="ko-KR" sz="2400" dirty="0" smtClean="0">
                <a:ln w="3175">
                  <a:solidFill>
                    <a:prstClr val="black">
                      <a:alpha val="30000"/>
                    </a:prstClr>
                  </a:solidFill>
                </a:ln>
                <a:solidFill>
                  <a:prstClr val="black"/>
                </a:solidFill>
                <a:latin typeface="Arial" panose="020B0604020202020204" pitchFamily="34" charset="0"/>
                <a:ea typeface="나눔명조" pitchFamily="18" charset="-127"/>
                <a:cs typeface="Arial" panose="020B0604020202020204" pitchFamily="34" charset="0"/>
              </a:rPr>
              <a:t> Generation </a:t>
            </a:r>
            <a:r>
              <a:rPr lang="en-US" altLang="ko-KR" sz="2400" dirty="0">
                <a:ln w="3175">
                  <a:solidFill>
                    <a:prstClr val="black">
                      <a:alpha val="30000"/>
                    </a:prstClr>
                  </a:solidFill>
                </a:ln>
                <a:solidFill>
                  <a:prstClr val="black"/>
                </a:solidFill>
                <a:latin typeface="Arial" panose="020B0604020202020204" pitchFamily="34" charset="0"/>
                <a:ea typeface="나눔명조" pitchFamily="18" charset="-127"/>
                <a:cs typeface="Arial" panose="020B0604020202020204" pitchFamily="34" charset="0"/>
              </a:rPr>
              <a:t>of atmospheric simulations using observed </a:t>
            </a:r>
            <a:r>
              <a:rPr lang="en-US" altLang="ko-KR" sz="2400" dirty="0" smtClean="0">
                <a:ln w="3175">
                  <a:solidFill>
                    <a:prstClr val="black">
                      <a:alpha val="30000"/>
                    </a:prstClr>
                  </a:solidFill>
                </a:ln>
                <a:solidFill>
                  <a:prstClr val="black"/>
                </a:solidFill>
                <a:latin typeface="Arial" panose="020B0604020202020204" pitchFamily="34" charset="0"/>
                <a:ea typeface="나눔명조" pitchFamily="18" charset="-127"/>
                <a:cs typeface="Arial" panose="020B0604020202020204" pitchFamily="34" charset="0"/>
              </a:rPr>
              <a:t>data</a:t>
            </a:r>
            <a:endParaRPr lang="en-US" altLang="ko-KR" sz="2400" dirty="0">
              <a:ln w="3175">
                <a:solidFill>
                  <a:prstClr val="black">
                    <a:alpha val="30000"/>
                  </a:prstClr>
                </a:solidFill>
              </a:ln>
              <a:solidFill>
                <a:prstClr val="black"/>
              </a:solidFill>
              <a:latin typeface="Arial" panose="020B0604020202020204" pitchFamily="34" charset="0"/>
              <a:ea typeface="나눔명조" pitchFamily="18" charset="-127"/>
              <a:cs typeface="Arial" panose="020B0604020202020204" pitchFamily="34" charset="0"/>
            </a:endParaRPr>
          </a:p>
          <a:p>
            <a:endParaRPr lang="en-GB" altLang="ko-KR" sz="4000" dirty="0" smtClean="0">
              <a:solidFill>
                <a:schemeClr val="accent3"/>
              </a:solidFill>
              <a:latin typeface="Arial" pitchFamily="34" charset="0"/>
              <a:cs typeface="Arial" pitchFamily="34" charset="0"/>
            </a:endParaRPr>
          </a:p>
          <a:p>
            <a:endParaRPr lang="en-GB" altLang="ko-KR" sz="4000" dirty="0" smtClean="0">
              <a:solidFill>
                <a:schemeClr val="accent3"/>
              </a:solidFill>
              <a:latin typeface="Arial" pitchFamily="34" charset="0"/>
              <a:cs typeface="Arial" pitchFamily="34" charset="0"/>
            </a:endParaRPr>
          </a:p>
          <a:p>
            <a:endParaRPr lang="en-US" sz="3500" dirty="0">
              <a:solidFill>
                <a:schemeClr val="accent3"/>
              </a:solidFill>
              <a:latin typeface="Arial" pitchFamily="34" charset="0"/>
              <a:cs typeface="Arial" pitchFamily="34" charset="0"/>
            </a:endParaRPr>
          </a:p>
          <a:p>
            <a:endParaRPr lang="en-US" sz="3500" dirty="0" smtClean="0">
              <a:solidFill>
                <a:schemeClr val="accent3"/>
              </a:solidFill>
              <a:latin typeface="Arial" pitchFamily="34" charset="0"/>
              <a:cs typeface="Arial" pitchFamily="34" charset="0"/>
            </a:endParaRPr>
          </a:p>
          <a:p>
            <a:endParaRPr lang="en-US" sz="3500" dirty="0">
              <a:solidFill>
                <a:schemeClr val="accent3"/>
              </a:solidFill>
              <a:latin typeface="Arial" pitchFamily="34" charset="0"/>
              <a:cs typeface="Arial" pitchFamily="34" charset="0"/>
            </a:endParaRPr>
          </a:p>
          <a:p>
            <a:endParaRPr lang="en-US" sz="3500" dirty="0" smtClean="0">
              <a:solidFill>
                <a:schemeClr val="accent3"/>
              </a:solidFill>
              <a:latin typeface="Arial" pitchFamily="34" charset="0"/>
              <a:cs typeface="Arial" pitchFamily="34" charset="0"/>
            </a:endParaRPr>
          </a:p>
          <a:p>
            <a:endParaRPr lang="en-US" sz="3500" dirty="0">
              <a:solidFill>
                <a:schemeClr val="accent3"/>
              </a:solidFill>
              <a:latin typeface="Arial" pitchFamily="34" charset="0"/>
              <a:cs typeface="Arial" pitchFamily="34" charset="0"/>
            </a:endParaRPr>
          </a:p>
          <a:p>
            <a:endParaRPr lang="en-US" sz="3500" dirty="0" smtClean="0">
              <a:solidFill>
                <a:schemeClr val="accent3"/>
              </a:solidFill>
              <a:latin typeface="Arial" pitchFamily="34" charset="0"/>
              <a:cs typeface="Arial" pitchFamily="34" charset="0"/>
            </a:endParaRPr>
          </a:p>
          <a:p>
            <a:endParaRPr lang="en-US" sz="3500" dirty="0">
              <a:solidFill>
                <a:schemeClr val="accent3"/>
              </a:solidFill>
              <a:latin typeface="Arial" pitchFamily="34" charset="0"/>
              <a:cs typeface="Arial" pitchFamily="34" charset="0"/>
            </a:endParaRPr>
          </a:p>
          <a:p>
            <a:endParaRPr lang="en-US" sz="3500" dirty="0" smtClean="0">
              <a:solidFill>
                <a:schemeClr val="accent3"/>
              </a:solidFill>
              <a:latin typeface="Arial" pitchFamily="34" charset="0"/>
              <a:cs typeface="Arial" pitchFamily="34" charset="0"/>
            </a:endParaRPr>
          </a:p>
          <a:p>
            <a:endParaRPr lang="en-US" sz="3500" dirty="0">
              <a:solidFill>
                <a:schemeClr val="accent3"/>
              </a:solidFill>
              <a:latin typeface="Arial" pitchFamily="34" charset="0"/>
              <a:cs typeface="Arial" pitchFamily="34" charset="0"/>
            </a:endParaRPr>
          </a:p>
          <a:p>
            <a:endParaRPr lang="en-US" sz="3500" dirty="0" smtClean="0">
              <a:solidFill>
                <a:schemeClr val="accent3"/>
              </a:solidFill>
              <a:latin typeface="Arial" pitchFamily="34" charset="0"/>
              <a:cs typeface="Arial" pitchFamily="34" charset="0"/>
            </a:endParaRPr>
          </a:p>
          <a:p>
            <a:endParaRPr lang="en-US" sz="3500" dirty="0">
              <a:solidFill>
                <a:schemeClr val="accent3"/>
              </a:solidFill>
              <a:latin typeface="Arial" pitchFamily="34" charset="0"/>
              <a:cs typeface="Arial" pitchFamily="34" charset="0"/>
            </a:endParaRPr>
          </a:p>
          <a:p>
            <a:endParaRPr lang="en-US" sz="3500" dirty="0" smtClean="0">
              <a:solidFill>
                <a:schemeClr val="accent3"/>
              </a:solidFill>
              <a:latin typeface="Arial" pitchFamily="34" charset="0"/>
              <a:cs typeface="Arial" pitchFamily="34" charset="0"/>
            </a:endParaRPr>
          </a:p>
          <a:p>
            <a:endParaRPr lang="en-US" sz="3500" dirty="0">
              <a:solidFill>
                <a:schemeClr val="accent3"/>
              </a:solidFill>
              <a:latin typeface="Arial" pitchFamily="34" charset="0"/>
              <a:cs typeface="Arial" pitchFamily="34" charset="0"/>
            </a:endParaRPr>
          </a:p>
          <a:p>
            <a:endParaRPr lang="fr-FR" sz="5700" b="1" dirty="0" smtClean="0">
              <a:solidFill>
                <a:schemeClr val="accent3"/>
              </a:solidFill>
              <a:latin typeface="Arial" pitchFamily="34" charset="0"/>
              <a:cs typeface="Arial" pitchFamily="34" charset="0"/>
            </a:endParaRPr>
          </a:p>
          <a:p>
            <a:endParaRPr lang="fr-FR" sz="5700" b="1" dirty="0" smtClean="0">
              <a:solidFill>
                <a:schemeClr val="accent3"/>
              </a:solidFill>
              <a:latin typeface="Arial" pitchFamily="34" charset="0"/>
              <a:cs typeface="Arial" pitchFamily="34" charset="0"/>
            </a:endParaRPr>
          </a:p>
          <a:p>
            <a:endParaRPr lang="fr-FR" sz="5700" b="1" dirty="0" smtClean="0">
              <a:solidFill>
                <a:schemeClr val="accent3"/>
              </a:solidFill>
              <a:latin typeface="Arial" pitchFamily="34" charset="0"/>
              <a:cs typeface="Arial" pitchFamily="34" charset="0"/>
            </a:endParaRPr>
          </a:p>
          <a:p>
            <a:pPr marL="457200" lvl="0" indent="-457200">
              <a:buFont typeface="Arial" panose="020B0604020202020204" pitchFamily="34" charset="0"/>
              <a:buChar char="•"/>
            </a:pPr>
            <a:r>
              <a:rPr lang="en-GB" altLang="ko-KR" sz="3200" b="1" dirty="0" smtClean="0">
                <a:solidFill>
                  <a:srgbClr val="080808"/>
                </a:solidFill>
                <a:latin typeface="Arial" pitchFamily="34" charset="0"/>
                <a:cs typeface="Arial" pitchFamily="34" charset="0"/>
              </a:rPr>
              <a:t>Grid-based soil water balance model</a:t>
            </a:r>
            <a:endParaRPr lang="en-GB" altLang="ko-KR" sz="3200" b="1" dirty="0">
              <a:solidFill>
                <a:srgbClr val="080808"/>
              </a:solidFill>
              <a:latin typeface="Arial" pitchFamily="34" charset="0"/>
              <a:cs typeface="Arial" pitchFamily="34" charset="0"/>
            </a:endParaRPr>
          </a:p>
          <a:p>
            <a:pPr marL="457200" lvl="1" defTabSz="914400" fontAlgn="base" latinLnBrk="1">
              <a:lnSpc>
                <a:spcPct val="150000"/>
              </a:lnSpc>
            </a:pPr>
            <a:endParaRPr lang="en-US" altLang="ko-KR" sz="2400" dirty="0">
              <a:ln w="3175">
                <a:solidFill>
                  <a:prstClr val="black">
                    <a:alpha val="30000"/>
                  </a:prstClr>
                </a:solidFill>
              </a:ln>
              <a:solidFill>
                <a:prstClr val="black"/>
              </a:solidFill>
              <a:latin typeface="Arial" panose="020B0604020202020204" pitchFamily="34" charset="0"/>
              <a:ea typeface="나눔명조" pitchFamily="18" charset="-127"/>
              <a:cs typeface="Arial" panose="020B0604020202020204" pitchFamily="34" charset="0"/>
            </a:endParaRPr>
          </a:p>
          <a:p>
            <a:endParaRPr lang="fr-FR" sz="5700" b="1" dirty="0" smtClean="0">
              <a:solidFill>
                <a:schemeClr val="accent3"/>
              </a:solidFill>
              <a:latin typeface="Arial" pitchFamily="34" charset="0"/>
              <a:cs typeface="Arial" pitchFamily="34" charset="0"/>
            </a:endParaRPr>
          </a:p>
          <a:p>
            <a:endParaRPr lang="fr-FR" sz="5700" b="1" dirty="0" smtClean="0">
              <a:solidFill>
                <a:schemeClr val="accent3"/>
              </a:solidFill>
              <a:latin typeface="Arial" pitchFamily="34" charset="0"/>
              <a:cs typeface="Arial" pitchFamily="34" charset="0"/>
            </a:endParaRPr>
          </a:p>
          <a:p>
            <a:endParaRPr lang="fr-FR" sz="5700" b="1" dirty="0" smtClean="0">
              <a:solidFill>
                <a:schemeClr val="accent3"/>
              </a:solidFill>
              <a:latin typeface="Arial" pitchFamily="34" charset="0"/>
              <a:cs typeface="Arial" pitchFamily="34" charset="0"/>
            </a:endParaRPr>
          </a:p>
          <a:p>
            <a:endParaRPr lang="en-US" sz="3000" dirty="0" smtClean="0">
              <a:solidFill>
                <a:schemeClr val="accent3"/>
              </a:solidFill>
              <a:latin typeface="Arial" pitchFamily="34" charset="0"/>
              <a:cs typeface="Arial" pitchFamily="34" charset="0"/>
            </a:endParaRPr>
          </a:p>
          <a:p>
            <a:r>
              <a:rPr lang="en-US" sz="3000" dirty="0" smtClean="0">
                <a:solidFill>
                  <a:schemeClr val="accent3"/>
                </a:solidFill>
                <a:latin typeface="Arial" pitchFamily="34" charset="0"/>
                <a:cs typeface="Arial" pitchFamily="34" charset="0"/>
              </a:rPr>
              <a:t>Style « ICID 2015 text » (Arial, 24pt). text </a:t>
            </a:r>
            <a:r>
              <a:rPr lang="en-US" sz="3000" dirty="0" err="1" smtClean="0">
                <a:solidFill>
                  <a:schemeClr val="accent3"/>
                </a:solidFill>
                <a:latin typeface="Arial" pitchFamily="34" charset="0"/>
                <a:cs typeface="Arial" pitchFamily="34" charset="0"/>
              </a:rPr>
              <a:t>text</a:t>
            </a:r>
            <a:r>
              <a:rPr lang="en-US" sz="3000" dirty="0" smtClean="0">
                <a:solidFill>
                  <a:schemeClr val="accent3"/>
                </a:solidFill>
                <a:latin typeface="Arial" pitchFamily="34" charset="0"/>
                <a:cs typeface="Arial" pitchFamily="34" charset="0"/>
              </a:rPr>
              <a:t> </a:t>
            </a:r>
            <a:r>
              <a:rPr lang="en-US" sz="3000" dirty="0" err="1" smtClean="0">
                <a:solidFill>
                  <a:schemeClr val="accent3"/>
                </a:solidFill>
                <a:latin typeface="Arial" pitchFamily="34" charset="0"/>
                <a:cs typeface="Arial" pitchFamily="34" charset="0"/>
              </a:rPr>
              <a:t>text</a:t>
            </a:r>
            <a:r>
              <a:rPr lang="en-US" sz="3000" dirty="0" smtClean="0">
                <a:solidFill>
                  <a:schemeClr val="accent3"/>
                </a:solidFill>
                <a:latin typeface="Arial" pitchFamily="34" charset="0"/>
                <a:cs typeface="Arial" pitchFamily="34" charset="0"/>
              </a:rPr>
              <a:t> </a:t>
            </a:r>
            <a:r>
              <a:rPr lang="en-US" sz="3000" dirty="0" err="1" smtClean="0">
                <a:solidFill>
                  <a:schemeClr val="accent3"/>
                </a:solidFill>
                <a:latin typeface="Arial" pitchFamily="34" charset="0"/>
                <a:cs typeface="Arial" pitchFamily="34" charset="0"/>
              </a:rPr>
              <a:t>text</a:t>
            </a:r>
            <a:r>
              <a:rPr lang="en-US" sz="3000" dirty="0" smtClean="0">
                <a:solidFill>
                  <a:schemeClr val="accent3"/>
                </a:solidFill>
                <a:latin typeface="Arial" pitchFamily="34" charset="0"/>
                <a:cs typeface="Arial" pitchFamily="34" charset="0"/>
              </a:rPr>
              <a:t> </a:t>
            </a:r>
            <a:r>
              <a:rPr lang="en-US" sz="3000" dirty="0" err="1" smtClean="0">
                <a:solidFill>
                  <a:schemeClr val="accent3"/>
                </a:solidFill>
                <a:latin typeface="Arial" pitchFamily="34" charset="0"/>
                <a:cs typeface="Arial" pitchFamily="34" charset="0"/>
              </a:rPr>
              <a:t>text</a:t>
            </a:r>
            <a:r>
              <a:rPr lang="en-US" sz="3000" dirty="0" smtClean="0">
                <a:solidFill>
                  <a:schemeClr val="accent3"/>
                </a:solidFill>
                <a:latin typeface="Arial" pitchFamily="34" charset="0"/>
                <a:cs typeface="Arial" pitchFamily="34" charset="0"/>
              </a:rPr>
              <a:t> </a:t>
            </a:r>
            <a:r>
              <a:rPr lang="en-US" sz="3000" dirty="0" err="1" smtClean="0">
                <a:solidFill>
                  <a:schemeClr val="accent3"/>
                </a:solidFill>
                <a:latin typeface="Arial" pitchFamily="34" charset="0"/>
                <a:cs typeface="Arial" pitchFamily="34" charset="0"/>
              </a:rPr>
              <a:t>text</a:t>
            </a:r>
            <a:r>
              <a:rPr lang="en-US" sz="3000" dirty="0" smtClean="0">
                <a:solidFill>
                  <a:schemeClr val="accent3"/>
                </a:solidFill>
                <a:latin typeface="Arial" pitchFamily="34" charset="0"/>
                <a:cs typeface="Arial" pitchFamily="34" charset="0"/>
              </a:rPr>
              <a:t> </a:t>
            </a:r>
            <a:r>
              <a:rPr lang="en-US" sz="3000" dirty="0" err="1" smtClean="0">
                <a:solidFill>
                  <a:schemeClr val="accent3"/>
                </a:solidFill>
                <a:latin typeface="Arial" pitchFamily="34" charset="0"/>
                <a:cs typeface="Arial" pitchFamily="34" charset="0"/>
              </a:rPr>
              <a:t>text</a:t>
            </a:r>
            <a:r>
              <a:rPr lang="en-US" sz="3000" dirty="0" smtClean="0">
                <a:solidFill>
                  <a:schemeClr val="accent3"/>
                </a:solidFill>
                <a:latin typeface="Arial" pitchFamily="34" charset="0"/>
                <a:cs typeface="Arial" pitchFamily="34" charset="0"/>
              </a:rPr>
              <a:t> </a:t>
            </a:r>
            <a:r>
              <a:rPr lang="en-US" sz="3000" dirty="0" err="1" smtClean="0">
                <a:solidFill>
                  <a:schemeClr val="accent3"/>
                </a:solidFill>
                <a:latin typeface="Arial" pitchFamily="34" charset="0"/>
                <a:cs typeface="Arial" pitchFamily="34" charset="0"/>
              </a:rPr>
              <a:t>text</a:t>
            </a:r>
            <a:r>
              <a:rPr lang="en-US" sz="3000" dirty="0" smtClean="0">
                <a:solidFill>
                  <a:schemeClr val="accent3"/>
                </a:solidFill>
                <a:latin typeface="Arial" pitchFamily="34" charset="0"/>
                <a:cs typeface="Arial" pitchFamily="34" charset="0"/>
              </a:rPr>
              <a:t> </a:t>
            </a:r>
            <a:r>
              <a:rPr lang="en-US" sz="3000" dirty="0" err="1" smtClean="0">
                <a:solidFill>
                  <a:schemeClr val="accent3"/>
                </a:solidFill>
                <a:latin typeface="Arial" pitchFamily="34" charset="0"/>
                <a:cs typeface="Arial" pitchFamily="34" charset="0"/>
              </a:rPr>
              <a:t>text</a:t>
            </a:r>
            <a:r>
              <a:rPr lang="en-US" sz="3000" dirty="0" smtClean="0">
                <a:solidFill>
                  <a:schemeClr val="accent3"/>
                </a:solidFill>
                <a:latin typeface="Arial" pitchFamily="34" charset="0"/>
                <a:cs typeface="Arial" pitchFamily="34" charset="0"/>
              </a:rPr>
              <a:t> </a:t>
            </a:r>
            <a:r>
              <a:rPr lang="en-US" sz="3000" dirty="0" err="1" smtClean="0">
                <a:solidFill>
                  <a:schemeClr val="accent3"/>
                </a:solidFill>
                <a:latin typeface="Arial" pitchFamily="34" charset="0"/>
                <a:cs typeface="Arial" pitchFamily="34" charset="0"/>
              </a:rPr>
              <a:t>text</a:t>
            </a:r>
            <a:r>
              <a:rPr lang="en-US" sz="3000" dirty="0" smtClean="0">
                <a:solidFill>
                  <a:schemeClr val="accent3"/>
                </a:solidFill>
                <a:latin typeface="Arial" pitchFamily="34" charset="0"/>
                <a:cs typeface="Arial" pitchFamily="34" charset="0"/>
              </a:rPr>
              <a:t> </a:t>
            </a:r>
            <a:r>
              <a:rPr lang="en-US" sz="3000" dirty="0" err="1" smtClean="0">
                <a:solidFill>
                  <a:schemeClr val="accent3"/>
                </a:solidFill>
                <a:latin typeface="Arial" pitchFamily="34" charset="0"/>
                <a:cs typeface="Arial" pitchFamily="34" charset="0"/>
              </a:rPr>
              <a:t>text</a:t>
            </a:r>
            <a:r>
              <a:rPr lang="en-US" sz="3000" dirty="0" smtClean="0">
                <a:solidFill>
                  <a:schemeClr val="accent3"/>
                </a:solidFill>
                <a:latin typeface="Arial" pitchFamily="34" charset="0"/>
                <a:cs typeface="Arial" pitchFamily="34" charset="0"/>
              </a:rPr>
              <a:t> </a:t>
            </a:r>
            <a:r>
              <a:rPr lang="en-US" sz="3000" dirty="0" err="1" smtClean="0">
                <a:solidFill>
                  <a:schemeClr val="accent3"/>
                </a:solidFill>
                <a:latin typeface="Arial" pitchFamily="34" charset="0"/>
                <a:cs typeface="Arial" pitchFamily="34" charset="0"/>
              </a:rPr>
              <a:t>text</a:t>
            </a:r>
            <a:r>
              <a:rPr lang="en-US" sz="3000" dirty="0" smtClean="0">
                <a:solidFill>
                  <a:schemeClr val="accent3"/>
                </a:solidFill>
                <a:latin typeface="Arial" pitchFamily="34" charset="0"/>
                <a:cs typeface="Arial" pitchFamily="34" charset="0"/>
              </a:rPr>
              <a:t> </a:t>
            </a:r>
            <a:r>
              <a:rPr lang="en-US" sz="3000" dirty="0" err="1" smtClean="0">
                <a:solidFill>
                  <a:schemeClr val="accent3"/>
                </a:solidFill>
                <a:latin typeface="Arial" pitchFamily="34" charset="0"/>
                <a:cs typeface="Arial" pitchFamily="34" charset="0"/>
              </a:rPr>
              <a:t>text</a:t>
            </a:r>
            <a:r>
              <a:rPr lang="en-US" sz="3000" dirty="0" smtClean="0">
                <a:solidFill>
                  <a:schemeClr val="accent3"/>
                </a:solidFill>
                <a:latin typeface="Arial" pitchFamily="34" charset="0"/>
                <a:cs typeface="Arial" pitchFamily="34" charset="0"/>
              </a:rPr>
              <a:t> </a:t>
            </a:r>
            <a:r>
              <a:rPr lang="en-US" sz="3000" dirty="0" err="1" smtClean="0">
                <a:solidFill>
                  <a:schemeClr val="accent3"/>
                </a:solidFill>
                <a:latin typeface="Arial" pitchFamily="34" charset="0"/>
                <a:cs typeface="Arial" pitchFamily="34" charset="0"/>
              </a:rPr>
              <a:t>text</a:t>
            </a:r>
            <a:r>
              <a:rPr lang="en-US" sz="3000" dirty="0" smtClean="0">
                <a:solidFill>
                  <a:schemeClr val="accent3"/>
                </a:solidFill>
                <a:latin typeface="Arial" pitchFamily="34" charset="0"/>
                <a:cs typeface="Arial" pitchFamily="34" charset="0"/>
              </a:rPr>
              <a:t> </a:t>
            </a:r>
            <a:r>
              <a:rPr lang="en-US" sz="3000" dirty="0" err="1" smtClean="0">
                <a:solidFill>
                  <a:schemeClr val="accent3"/>
                </a:solidFill>
                <a:latin typeface="Arial" pitchFamily="34" charset="0"/>
                <a:cs typeface="Arial" pitchFamily="34" charset="0"/>
              </a:rPr>
              <a:t>text</a:t>
            </a:r>
            <a:r>
              <a:rPr lang="en-US" sz="3000" dirty="0" smtClean="0">
                <a:solidFill>
                  <a:schemeClr val="accent3"/>
                </a:solidFill>
                <a:latin typeface="Arial" pitchFamily="34" charset="0"/>
                <a:cs typeface="Arial" pitchFamily="34" charset="0"/>
              </a:rPr>
              <a:t> </a:t>
            </a:r>
            <a:r>
              <a:rPr lang="en-US" sz="3000" dirty="0" err="1" smtClean="0">
                <a:solidFill>
                  <a:schemeClr val="accent3"/>
                </a:solidFill>
                <a:latin typeface="Arial" pitchFamily="34" charset="0"/>
                <a:cs typeface="Arial" pitchFamily="34" charset="0"/>
              </a:rPr>
              <a:t>text</a:t>
            </a:r>
            <a:r>
              <a:rPr lang="en-US" sz="3000" dirty="0" smtClean="0">
                <a:solidFill>
                  <a:schemeClr val="accent3"/>
                </a:solidFill>
                <a:latin typeface="Arial" pitchFamily="34" charset="0"/>
                <a:cs typeface="Arial" pitchFamily="34" charset="0"/>
              </a:rPr>
              <a:t> </a:t>
            </a:r>
            <a:r>
              <a:rPr lang="en-US" sz="3000" dirty="0" err="1" smtClean="0">
                <a:solidFill>
                  <a:schemeClr val="accent3"/>
                </a:solidFill>
                <a:latin typeface="Arial" pitchFamily="34" charset="0"/>
                <a:cs typeface="Arial" pitchFamily="34" charset="0"/>
              </a:rPr>
              <a:t>text</a:t>
            </a:r>
            <a:r>
              <a:rPr lang="en-US" sz="3000" dirty="0" smtClean="0">
                <a:solidFill>
                  <a:schemeClr val="accent3"/>
                </a:solidFill>
                <a:latin typeface="Arial" pitchFamily="34" charset="0"/>
                <a:cs typeface="Arial" pitchFamily="34" charset="0"/>
              </a:rPr>
              <a:t> </a:t>
            </a:r>
            <a:r>
              <a:rPr lang="en-US" sz="3000" dirty="0" err="1" smtClean="0">
                <a:solidFill>
                  <a:schemeClr val="accent3"/>
                </a:solidFill>
                <a:latin typeface="Arial" pitchFamily="34" charset="0"/>
                <a:cs typeface="Arial" pitchFamily="34" charset="0"/>
              </a:rPr>
              <a:t>text</a:t>
            </a:r>
            <a:r>
              <a:rPr lang="en-US" sz="3000" dirty="0" smtClean="0">
                <a:solidFill>
                  <a:schemeClr val="accent3"/>
                </a:solidFill>
                <a:latin typeface="Arial" pitchFamily="34" charset="0"/>
                <a:cs typeface="Arial" pitchFamily="34" charset="0"/>
              </a:rPr>
              <a:t> </a:t>
            </a:r>
            <a:r>
              <a:rPr lang="en-US" sz="3000" dirty="0" err="1" smtClean="0">
                <a:solidFill>
                  <a:schemeClr val="accent3"/>
                </a:solidFill>
                <a:latin typeface="Arial" pitchFamily="34" charset="0"/>
                <a:cs typeface="Arial" pitchFamily="34" charset="0"/>
              </a:rPr>
              <a:t>text</a:t>
            </a:r>
            <a:r>
              <a:rPr lang="en-US" sz="3000" dirty="0" smtClean="0">
                <a:solidFill>
                  <a:schemeClr val="accent3"/>
                </a:solidFill>
                <a:latin typeface="Arial" pitchFamily="34" charset="0"/>
                <a:cs typeface="Arial" pitchFamily="34" charset="0"/>
              </a:rPr>
              <a:t> </a:t>
            </a:r>
            <a:r>
              <a:rPr lang="en-US" sz="3000" dirty="0" err="1" smtClean="0">
                <a:solidFill>
                  <a:schemeClr val="accent3"/>
                </a:solidFill>
                <a:latin typeface="Arial" pitchFamily="34" charset="0"/>
                <a:cs typeface="Arial" pitchFamily="34" charset="0"/>
              </a:rPr>
              <a:t>text</a:t>
            </a:r>
            <a:r>
              <a:rPr lang="en-US" sz="3000" dirty="0" smtClean="0">
                <a:solidFill>
                  <a:schemeClr val="accent3"/>
                </a:solidFill>
                <a:latin typeface="Arial" pitchFamily="34" charset="0"/>
                <a:cs typeface="Arial" pitchFamily="34" charset="0"/>
              </a:rPr>
              <a:t> </a:t>
            </a:r>
            <a:r>
              <a:rPr lang="en-US" sz="3000" dirty="0" err="1" smtClean="0">
                <a:solidFill>
                  <a:schemeClr val="accent3"/>
                </a:solidFill>
                <a:latin typeface="Arial" pitchFamily="34" charset="0"/>
                <a:cs typeface="Arial" pitchFamily="34" charset="0"/>
              </a:rPr>
              <a:t>text</a:t>
            </a:r>
            <a:r>
              <a:rPr lang="en-US" sz="3000" dirty="0" smtClean="0">
                <a:solidFill>
                  <a:schemeClr val="accent3"/>
                </a:solidFill>
                <a:latin typeface="Arial" pitchFamily="34" charset="0"/>
                <a:cs typeface="Arial" pitchFamily="34" charset="0"/>
              </a:rPr>
              <a:t> </a:t>
            </a:r>
            <a:r>
              <a:rPr lang="en-US" sz="3000" dirty="0" err="1" smtClean="0">
                <a:solidFill>
                  <a:schemeClr val="accent3"/>
                </a:solidFill>
                <a:latin typeface="Arial" pitchFamily="34" charset="0"/>
                <a:cs typeface="Arial" pitchFamily="34" charset="0"/>
              </a:rPr>
              <a:t>text</a:t>
            </a:r>
            <a:r>
              <a:rPr lang="en-US" sz="3000" dirty="0" smtClean="0">
                <a:solidFill>
                  <a:schemeClr val="accent3"/>
                </a:solidFill>
                <a:latin typeface="Arial" pitchFamily="34" charset="0"/>
                <a:cs typeface="Arial" pitchFamily="34" charset="0"/>
              </a:rPr>
              <a:t> </a:t>
            </a:r>
            <a:r>
              <a:rPr lang="en-US" sz="3000" dirty="0" err="1" smtClean="0">
                <a:solidFill>
                  <a:schemeClr val="accent3"/>
                </a:solidFill>
                <a:latin typeface="Arial" pitchFamily="34" charset="0"/>
                <a:cs typeface="Arial" pitchFamily="34" charset="0"/>
              </a:rPr>
              <a:t>text</a:t>
            </a:r>
            <a:r>
              <a:rPr lang="en-US" sz="3000" dirty="0" smtClean="0">
                <a:solidFill>
                  <a:schemeClr val="accent3"/>
                </a:solidFill>
                <a:latin typeface="Arial" pitchFamily="34" charset="0"/>
                <a:cs typeface="Arial" pitchFamily="34" charset="0"/>
              </a:rPr>
              <a:t> </a:t>
            </a:r>
            <a:r>
              <a:rPr lang="en-US" sz="3000" dirty="0" err="1" smtClean="0">
                <a:solidFill>
                  <a:schemeClr val="accent3"/>
                </a:solidFill>
                <a:latin typeface="Arial" pitchFamily="34" charset="0"/>
                <a:cs typeface="Arial" pitchFamily="34" charset="0"/>
              </a:rPr>
              <a:t>text</a:t>
            </a:r>
            <a:r>
              <a:rPr lang="en-US" sz="3000" dirty="0" smtClean="0">
                <a:solidFill>
                  <a:schemeClr val="accent3"/>
                </a:solidFill>
                <a:latin typeface="Arial" pitchFamily="34" charset="0"/>
                <a:cs typeface="Arial" pitchFamily="34" charset="0"/>
              </a:rPr>
              <a:t> </a:t>
            </a:r>
            <a:r>
              <a:rPr lang="en-US" sz="3000" dirty="0" err="1" smtClean="0">
                <a:solidFill>
                  <a:schemeClr val="accent3"/>
                </a:solidFill>
                <a:latin typeface="Arial" pitchFamily="34" charset="0"/>
                <a:cs typeface="Arial" pitchFamily="34" charset="0"/>
              </a:rPr>
              <a:t>text</a:t>
            </a:r>
            <a:r>
              <a:rPr lang="en-US" sz="3000" dirty="0" smtClean="0">
                <a:solidFill>
                  <a:schemeClr val="accent3"/>
                </a:solidFill>
                <a:latin typeface="Arial" pitchFamily="34" charset="0"/>
                <a:cs typeface="Arial" pitchFamily="34" charset="0"/>
              </a:rPr>
              <a:t> </a:t>
            </a:r>
            <a:r>
              <a:rPr lang="en-US" sz="3000" dirty="0" err="1" smtClean="0">
                <a:solidFill>
                  <a:schemeClr val="accent3"/>
                </a:solidFill>
                <a:latin typeface="Arial" pitchFamily="34" charset="0"/>
                <a:cs typeface="Arial" pitchFamily="34" charset="0"/>
              </a:rPr>
              <a:t>text</a:t>
            </a:r>
            <a:r>
              <a:rPr lang="en-US" sz="3000" dirty="0" smtClean="0">
                <a:solidFill>
                  <a:schemeClr val="accent3"/>
                </a:solidFill>
                <a:latin typeface="Arial" pitchFamily="34" charset="0"/>
                <a:cs typeface="Arial" pitchFamily="34" charset="0"/>
              </a:rPr>
              <a:t> </a:t>
            </a:r>
            <a:r>
              <a:rPr lang="en-US" sz="3000" dirty="0" err="1" smtClean="0">
                <a:solidFill>
                  <a:schemeClr val="accent3"/>
                </a:solidFill>
                <a:latin typeface="Arial" pitchFamily="34" charset="0"/>
                <a:cs typeface="Arial" pitchFamily="34" charset="0"/>
              </a:rPr>
              <a:t>text</a:t>
            </a:r>
            <a:r>
              <a:rPr lang="en-US" sz="3000" dirty="0" smtClean="0">
                <a:solidFill>
                  <a:schemeClr val="accent3"/>
                </a:solidFill>
                <a:latin typeface="Arial" pitchFamily="34" charset="0"/>
                <a:cs typeface="Arial" pitchFamily="34" charset="0"/>
              </a:rPr>
              <a:t> </a:t>
            </a:r>
            <a:r>
              <a:rPr lang="en-US" sz="3000" dirty="0" err="1" smtClean="0">
                <a:solidFill>
                  <a:schemeClr val="accent3"/>
                </a:solidFill>
                <a:latin typeface="Arial" pitchFamily="34" charset="0"/>
                <a:cs typeface="Arial" pitchFamily="34" charset="0"/>
              </a:rPr>
              <a:t>text</a:t>
            </a:r>
            <a:r>
              <a:rPr lang="en-US" sz="3000" dirty="0" smtClean="0">
                <a:solidFill>
                  <a:schemeClr val="accent3"/>
                </a:solidFill>
                <a:latin typeface="Arial" pitchFamily="34" charset="0"/>
                <a:cs typeface="Arial" pitchFamily="34" charset="0"/>
              </a:rPr>
              <a:t> </a:t>
            </a:r>
            <a:r>
              <a:rPr lang="en-US" sz="3000" dirty="0" err="1" smtClean="0">
                <a:solidFill>
                  <a:schemeClr val="accent3"/>
                </a:solidFill>
                <a:latin typeface="Arial" pitchFamily="34" charset="0"/>
                <a:cs typeface="Arial" pitchFamily="34" charset="0"/>
              </a:rPr>
              <a:t>text</a:t>
            </a:r>
            <a:r>
              <a:rPr lang="en-US" sz="3000" dirty="0" smtClean="0">
                <a:solidFill>
                  <a:schemeClr val="accent3"/>
                </a:solidFill>
                <a:latin typeface="Arial" pitchFamily="34" charset="0"/>
                <a:cs typeface="Arial" pitchFamily="34" charset="0"/>
              </a:rPr>
              <a:t> </a:t>
            </a:r>
            <a:r>
              <a:rPr lang="en-US" sz="3000" dirty="0" err="1" smtClean="0">
                <a:solidFill>
                  <a:schemeClr val="accent3"/>
                </a:solidFill>
                <a:latin typeface="Arial" pitchFamily="34" charset="0"/>
                <a:cs typeface="Arial" pitchFamily="34" charset="0"/>
              </a:rPr>
              <a:t>text</a:t>
            </a:r>
            <a:r>
              <a:rPr lang="en-US" sz="3000" dirty="0" smtClean="0">
                <a:solidFill>
                  <a:schemeClr val="accent3"/>
                </a:solidFill>
                <a:latin typeface="Arial" pitchFamily="34" charset="0"/>
                <a:cs typeface="Arial" pitchFamily="34" charset="0"/>
              </a:rPr>
              <a:t> </a:t>
            </a:r>
            <a:r>
              <a:rPr lang="en-US" sz="3000" dirty="0" err="1" smtClean="0">
                <a:solidFill>
                  <a:schemeClr val="accent3"/>
                </a:solidFill>
                <a:latin typeface="Arial" pitchFamily="34" charset="0"/>
                <a:cs typeface="Arial" pitchFamily="34" charset="0"/>
              </a:rPr>
              <a:t>text</a:t>
            </a:r>
            <a:r>
              <a:rPr lang="en-US" sz="3000" dirty="0" smtClean="0">
                <a:solidFill>
                  <a:schemeClr val="accent3"/>
                </a:solidFill>
                <a:latin typeface="Arial" pitchFamily="34" charset="0"/>
                <a:cs typeface="Arial" pitchFamily="34" charset="0"/>
              </a:rPr>
              <a:t> </a:t>
            </a:r>
            <a:r>
              <a:rPr lang="en-US" sz="3000" dirty="0" err="1" smtClean="0">
                <a:solidFill>
                  <a:schemeClr val="accent3"/>
                </a:solidFill>
                <a:latin typeface="Arial" pitchFamily="34" charset="0"/>
                <a:cs typeface="Arial" pitchFamily="34" charset="0"/>
              </a:rPr>
              <a:t>text</a:t>
            </a:r>
            <a:r>
              <a:rPr lang="en-US" sz="3000" dirty="0" smtClean="0">
                <a:solidFill>
                  <a:schemeClr val="accent3"/>
                </a:solidFill>
                <a:latin typeface="Arial" pitchFamily="34" charset="0"/>
                <a:cs typeface="Arial" pitchFamily="34" charset="0"/>
              </a:rPr>
              <a:t> </a:t>
            </a:r>
            <a:r>
              <a:rPr lang="en-US" sz="3000" dirty="0" err="1" smtClean="0">
                <a:solidFill>
                  <a:schemeClr val="accent3"/>
                </a:solidFill>
                <a:latin typeface="Arial" pitchFamily="34" charset="0"/>
                <a:cs typeface="Arial" pitchFamily="34" charset="0"/>
              </a:rPr>
              <a:t>text</a:t>
            </a:r>
            <a:r>
              <a:rPr lang="en-US" sz="3000" dirty="0" smtClean="0">
                <a:solidFill>
                  <a:schemeClr val="accent3"/>
                </a:solidFill>
                <a:latin typeface="Arial" pitchFamily="34" charset="0"/>
                <a:cs typeface="Arial" pitchFamily="34" charset="0"/>
              </a:rPr>
              <a:t> </a:t>
            </a:r>
            <a:r>
              <a:rPr lang="en-US" sz="3000" dirty="0" err="1" smtClean="0">
                <a:solidFill>
                  <a:schemeClr val="accent3"/>
                </a:solidFill>
                <a:latin typeface="Arial" pitchFamily="34" charset="0"/>
                <a:cs typeface="Arial" pitchFamily="34" charset="0"/>
              </a:rPr>
              <a:t>text</a:t>
            </a:r>
            <a:r>
              <a:rPr lang="en-US" sz="3000" dirty="0" smtClean="0">
                <a:solidFill>
                  <a:schemeClr val="accent3"/>
                </a:solidFill>
                <a:latin typeface="Arial" pitchFamily="34" charset="0"/>
                <a:cs typeface="Arial" pitchFamily="34" charset="0"/>
              </a:rPr>
              <a:t> </a:t>
            </a:r>
            <a:r>
              <a:rPr lang="en-US" sz="3000" dirty="0" err="1" smtClean="0">
                <a:solidFill>
                  <a:schemeClr val="accent3"/>
                </a:solidFill>
                <a:latin typeface="Arial" pitchFamily="34" charset="0"/>
                <a:cs typeface="Arial" pitchFamily="34" charset="0"/>
              </a:rPr>
              <a:t>text</a:t>
            </a:r>
            <a:r>
              <a:rPr lang="en-US" sz="3000" dirty="0" smtClean="0">
                <a:solidFill>
                  <a:schemeClr val="accent3"/>
                </a:solidFill>
                <a:latin typeface="Arial" pitchFamily="34" charset="0"/>
                <a:cs typeface="Arial" pitchFamily="34" charset="0"/>
              </a:rPr>
              <a:t> </a:t>
            </a:r>
            <a:r>
              <a:rPr lang="en-US" sz="3000" dirty="0" err="1" smtClean="0">
                <a:solidFill>
                  <a:schemeClr val="accent3"/>
                </a:solidFill>
                <a:latin typeface="Arial" pitchFamily="34" charset="0"/>
                <a:cs typeface="Arial" pitchFamily="34" charset="0"/>
              </a:rPr>
              <a:t>text</a:t>
            </a:r>
            <a:r>
              <a:rPr lang="en-US" sz="3000" dirty="0" smtClean="0">
                <a:solidFill>
                  <a:schemeClr val="accent3"/>
                </a:solidFill>
                <a:latin typeface="Arial" pitchFamily="34" charset="0"/>
                <a:cs typeface="Arial" pitchFamily="34" charset="0"/>
              </a:rPr>
              <a:t> </a:t>
            </a:r>
          </a:p>
          <a:p>
            <a:endParaRPr lang="fr-FR" sz="3000" dirty="0">
              <a:solidFill>
                <a:schemeClr val="accent3"/>
              </a:solidFill>
              <a:latin typeface="Arial" pitchFamily="34" charset="0"/>
              <a:cs typeface="Arial" pitchFamily="34" charset="0"/>
            </a:endParaRPr>
          </a:p>
          <a:p>
            <a:endParaRPr lang="fr-FR" sz="3000" dirty="0" smtClean="0">
              <a:solidFill>
                <a:schemeClr val="accent3"/>
              </a:solidFill>
              <a:latin typeface="Arial" pitchFamily="34" charset="0"/>
              <a:cs typeface="Arial" pitchFamily="34" charset="0"/>
            </a:endParaRPr>
          </a:p>
          <a:p>
            <a:endParaRPr lang="fr-FR" sz="3000" dirty="0">
              <a:solidFill>
                <a:schemeClr val="accent3"/>
              </a:solidFill>
              <a:latin typeface="Arial" pitchFamily="34" charset="0"/>
              <a:cs typeface="Arial" pitchFamily="34" charset="0"/>
            </a:endParaRPr>
          </a:p>
          <a:p>
            <a:endParaRPr lang="fr-FR" sz="3000" dirty="0" smtClean="0">
              <a:solidFill>
                <a:schemeClr val="accent3"/>
              </a:solidFill>
              <a:latin typeface="Arial" pitchFamily="34" charset="0"/>
              <a:cs typeface="Arial" pitchFamily="34" charset="0"/>
            </a:endParaRPr>
          </a:p>
          <a:p>
            <a:endParaRPr lang="fr-FR" sz="3000" dirty="0">
              <a:solidFill>
                <a:schemeClr val="accent3"/>
              </a:solidFill>
              <a:latin typeface="Arial" pitchFamily="34" charset="0"/>
              <a:cs typeface="Arial" pitchFamily="34" charset="0"/>
            </a:endParaRPr>
          </a:p>
          <a:p>
            <a:endParaRPr lang="fr-FR" sz="3000" dirty="0" smtClean="0">
              <a:solidFill>
                <a:schemeClr val="accent3"/>
              </a:solidFill>
              <a:latin typeface="Arial" pitchFamily="34" charset="0"/>
              <a:cs typeface="Arial" pitchFamily="34" charset="0"/>
            </a:endParaRPr>
          </a:p>
          <a:p>
            <a:endParaRPr lang="fr-FR" sz="3000" dirty="0">
              <a:solidFill>
                <a:schemeClr val="accent3"/>
              </a:solidFill>
              <a:latin typeface="Arial" pitchFamily="34" charset="0"/>
              <a:cs typeface="Arial" pitchFamily="34" charset="0"/>
            </a:endParaRPr>
          </a:p>
          <a:p>
            <a:endParaRPr lang="fr-FR" sz="3000" dirty="0" smtClean="0">
              <a:solidFill>
                <a:schemeClr val="accent3"/>
              </a:solidFill>
              <a:latin typeface="Arial" pitchFamily="34" charset="0"/>
              <a:cs typeface="Arial" pitchFamily="34" charset="0"/>
            </a:endParaRPr>
          </a:p>
          <a:p>
            <a:endParaRPr lang="fr-FR" sz="3000" dirty="0">
              <a:solidFill>
                <a:schemeClr val="accent3"/>
              </a:solidFill>
              <a:latin typeface="Arial" pitchFamily="34" charset="0"/>
              <a:cs typeface="Arial" pitchFamily="34" charset="0"/>
            </a:endParaRPr>
          </a:p>
          <a:p>
            <a:endParaRPr lang="fr-FR" sz="3000" dirty="0" smtClean="0">
              <a:solidFill>
                <a:schemeClr val="accent3"/>
              </a:solidFill>
              <a:latin typeface="Arial" pitchFamily="34" charset="0"/>
              <a:cs typeface="Arial" pitchFamily="34" charset="0"/>
            </a:endParaRPr>
          </a:p>
          <a:p>
            <a:endParaRPr lang="fr-FR" sz="3000" dirty="0" smtClean="0">
              <a:solidFill>
                <a:schemeClr val="accent3"/>
              </a:solidFill>
              <a:latin typeface="Arial" pitchFamily="34" charset="0"/>
              <a:cs typeface="Arial" pitchFamily="34" charset="0"/>
            </a:endParaRPr>
          </a:p>
          <a:p>
            <a:endParaRPr lang="fr-FR" sz="3000" dirty="0">
              <a:solidFill>
                <a:schemeClr val="accent3"/>
              </a:solidFill>
              <a:latin typeface="Arial" pitchFamily="34" charset="0"/>
              <a:cs typeface="Arial" pitchFamily="34" charset="0"/>
            </a:endParaRPr>
          </a:p>
          <a:p>
            <a:endParaRPr lang="fr-FR" sz="3500" dirty="0" smtClean="0">
              <a:solidFill>
                <a:schemeClr val="accent3"/>
              </a:solidFill>
              <a:latin typeface="Arial" pitchFamily="34" charset="0"/>
              <a:cs typeface="Arial" pitchFamily="34" charset="0"/>
            </a:endParaRPr>
          </a:p>
          <a:p>
            <a:pPr lvl="0" algn="ctr"/>
            <a:endParaRPr lang="en-GB" altLang="ko-KR" sz="5400" b="1" dirty="0" smtClean="0">
              <a:solidFill>
                <a:srgbClr val="080808"/>
              </a:solidFill>
              <a:latin typeface="Arial" pitchFamily="34" charset="0"/>
              <a:cs typeface="Arial" pitchFamily="34" charset="0"/>
            </a:endParaRPr>
          </a:p>
          <a:p>
            <a:pPr lvl="0" algn="ctr"/>
            <a:r>
              <a:rPr lang="en-GB" altLang="ko-KR" sz="5400" b="1" dirty="0" smtClean="0">
                <a:solidFill>
                  <a:srgbClr val="080808"/>
                </a:solidFill>
                <a:latin typeface="Arial" pitchFamily="34" charset="0"/>
                <a:cs typeface="Arial" pitchFamily="34" charset="0"/>
              </a:rPr>
              <a:t>Results</a:t>
            </a:r>
            <a:endParaRPr lang="en-GB" altLang="ko-KR" sz="5400" b="1" dirty="0">
              <a:solidFill>
                <a:srgbClr val="080808"/>
              </a:solidFill>
              <a:latin typeface="Arial" pitchFamily="34" charset="0"/>
              <a:cs typeface="Arial" pitchFamily="34" charset="0"/>
            </a:endParaRPr>
          </a:p>
          <a:p>
            <a:endParaRPr lang="fr-FR" sz="3500" dirty="0" smtClean="0">
              <a:solidFill>
                <a:schemeClr val="accent3"/>
              </a:solidFill>
              <a:latin typeface="Arial" pitchFamily="34" charset="0"/>
              <a:cs typeface="Arial" pitchFamily="34" charset="0"/>
            </a:endParaRPr>
          </a:p>
          <a:p>
            <a:pPr marL="457200" lvl="0" indent="-457200">
              <a:buFont typeface="Arial" panose="020B0604020202020204" pitchFamily="34" charset="0"/>
              <a:buChar char="•"/>
            </a:pPr>
            <a:r>
              <a:rPr lang="en-GB" altLang="ko-KR" sz="3200" b="1" dirty="0" smtClean="0">
                <a:solidFill>
                  <a:srgbClr val="080808"/>
                </a:solidFill>
                <a:latin typeface="Arial" pitchFamily="34" charset="0"/>
                <a:cs typeface="Arial" pitchFamily="34" charset="0"/>
              </a:rPr>
              <a:t>Demonstrative application</a:t>
            </a:r>
          </a:p>
          <a:p>
            <a:pPr marL="742950" lvl="1" indent="-285750" defTabSz="914400" fontAlgn="base" latinLnBrk="1">
              <a:lnSpc>
                <a:spcPct val="150000"/>
              </a:lnSpc>
              <a:buFont typeface="Wingdings" panose="05000000000000000000" pitchFamily="2" charset="2"/>
              <a:buChar char="Ø"/>
            </a:pPr>
            <a:r>
              <a:rPr lang="en-US" altLang="ko-KR" sz="2800" dirty="0" smtClean="0">
                <a:ln w="3175">
                  <a:solidFill>
                    <a:prstClr val="black">
                      <a:alpha val="30000"/>
                    </a:prstClr>
                  </a:solidFill>
                </a:ln>
                <a:solidFill>
                  <a:prstClr val="black"/>
                </a:solidFill>
                <a:latin typeface="Arial" panose="020B0604020202020204" pitchFamily="34" charset="0"/>
                <a:ea typeface="나눔명조" pitchFamily="18" charset="-127"/>
                <a:cs typeface="Arial" panose="020B0604020202020204" pitchFamily="34" charset="0"/>
              </a:rPr>
              <a:t> Results of evapotranspiration estimation</a:t>
            </a:r>
            <a:endParaRPr lang="fr-FR" sz="2800" dirty="0" smtClean="0">
              <a:solidFill>
                <a:schemeClr val="accent3"/>
              </a:solidFill>
              <a:latin typeface="Arial" pitchFamily="34" charset="0"/>
              <a:cs typeface="Arial" pitchFamily="34" charset="0"/>
            </a:endParaRPr>
          </a:p>
          <a:p>
            <a:endParaRPr lang="fr-FR" sz="3500" dirty="0" smtClean="0">
              <a:solidFill>
                <a:schemeClr val="accent3"/>
              </a:solidFill>
              <a:latin typeface="Arial" pitchFamily="34" charset="0"/>
              <a:cs typeface="Arial" pitchFamily="34" charset="0"/>
            </a:endParaRPr>
          </a:p>
          <a:p>
            <a:endParaRPr lang="fr-FR" sz="3500" dirty="0" smtClean="0">
              <a:solidFill>
                <a:schemeClr val="accent3"/>
              </a:solidFill>
              <a:latin typeface="Arial" pitchFamily="34" charset="0"/>
              <a:cs typeface="Arial" pitchFamily="34" charset="0"/>
            </a:endParaRPr>
          </a:p>
          <a:p>
            <a:endParaRPr lang="fr-FR" sz="3500" dirty="0" smtClean="0">
              <a:solidFill>
                <a:schemeClr val="accent3"/>
              </a:solidFill>
              <a:latin typeface="Arial" pitchFamily="34" charset="0"/>
              <a:cs typeface="Arial" pitchFamily="34" charset="0"/>
            </a:endParaRPr>
          </a:p>
          <a:p>
            <a:endParaRPr lang="fr-FR" sz="3500" dirty="0" smtClean="0">
              <a:solidFill>
                <a:schemeClr val="accent3"/>
              </a:solidFill>
              <a:latin typeface="Arial" pitchFamily="34" charset="0"/>
              <a:cs typeface="Arial" pitchFamily="34" charset="0"/>
            </a:endParaRPr>
          </a:p>
          <a:p>
            <a:endParaRPr lang="fr-FR" sz="3500" dirty="0" smtClean="0">
              <a:solidFill>
                <a:schemeClr val="accent3"/>
              </a:solidFill>
              <a:latin typeface="Arial" pitchFamily="34" charset="0"/>
              <a:cs typeface="Arial" pitchFamily="34" charset="0"/>
            </a:endParaRPr>
          </a:p>
          <a:p>
            <a:endParaRPr lang="fr-FR" sz="3500" dirty="0" smtClean="0">
              <a:solidFill>
                <a:schemeClr val="accent3"/>
              </a:solidFill>
              <a:latin typeface="Arial" pitchFamily="34" charset="0"/>
              <a:cs typeface="Arial" pitchFamily="34" charset="0"/>
            </a:endParaRPr>
          </a:p>
          <a:p>
            <a:endParaRPr lang="fr-FR" sz="3500" dirty="0" smtClean="0">
              <a:solidFill>
                <a:schemeClr val="accent3"/>
              </a:solidFill>
              <a:latin typeface="Arial" pitchFamily="34" charset="0"/>
              <a:cs typeface="Arial" pitchFamily="34" charset="0"/>
            </a:endParaRPr>
          </a:p>
          <a:p>
            <a:endParaRPr lang="fr-FR" sz="3500" dirty="0" smtClean="0">
              <a:solidFill>
                <a:schemeClr val="accent3"/>
              </a:solidFill>
              <a:latin typeface="Arial" pitchFamily="34" charset="0"/>
              <a:cs typeface="Arial" pitchFamily="34" charset="0"/>
            </a:endParaRPr>
          </a:p>
          <a:p>
            <a:endParaRPr lang="fr-FR" sz="3500" dirty="0" smtClean="0">
              <a:solidFill>
                <a:schemeClr val="accent3"/>
              </a:solidFill>
              <a:latin typeface="Arial" pitchFamily="34" charset="0"/>
              <a:cs typeface="Arial" pitchFamily="34" charset="0"/>
            </a:endParaRPr>
          </a:p>
          <a:p>
            <a:endParaRPr lang="fr-FR" sz="3500" dirty="0" smtClean="0">
              <a:solidFill>
                <a:schemeClr val="accent3"/>
              </a:solidFill>
              <a:latin typeface="Arial" pitchFamily="34" charset="0"/>
              <a:cs typeface="Arial" pitchFamily="34" charset="0"/>
            </a:endParaRPr>
          </a:p>
          <a:p>
            <a:endParaRPr lang="fr-FR" sz="3500" dirty="0">
              <a:solidFill>
                <a:schemeClr val="accent3"/>
              </a:solidFill>
              <a:latin typeface="Arial" pitchFamily="34" charset="0"/>
              <a:cs typeface="Arial" pitchFamily="34" charset="0"/>
            </a:endParaRPr>
          </a:p>
          <a:p>
            <a:endParaRPr lang="fr-FR" sz="3500" dirty="0" smtClean="0">
              <a:solidFill>
                <a:schemeClr val="accent3"/>
              </a:solidFill>
              <a:latin typeface="Arial" pitchFamily="34" charset="0"/>
              <a:cs typeface="Arial" pitchFamily="34" charset="0"/>
            </a:endParaRPr>
          </a:p>
          <a:p>
            <a:endParaRPr lang="fr-FR" sz="3500" dirty="0">
              <a:solidFill>
                <a:schemeClr val="accent3"/>
              </a:solidFill>
              <a:latin typeface="Arial" pitchFamily="34" charset="0"/>
              <a:cs typeface="Arial" pitchFamily="34" charset="0"/>
            </a:endParaRPr>
          </a:p>
          <a:p>
            <a:endParaRPr lang="fr-FR" sz="3500" dirty="0" smtClean="0">
              <a:solidFill>
                <a:schemeClr val="accent3"/>
              </a:solidFill>
              <a:latin typeface="Arial" pitchFamily="34" charset="0"/>
              <a:cs typeface="Arial" pitchFamily="34" charset="0"/>
            </a:endParaRPr>
          </a:p>
          <a:p>
            <a:pPr marL="457200" lvl="0" indent="-457200">
              <a:buFont typeface="Wingdings" panose="05000000000000000000" pitchFamily="2" charset="2"/>
              <a:buChar char="Ø"/>
            </a:pPr>
            <a:r>
              <a:rPr lang="en-US" altLang="ko-KR" sz="2800" dirty="0" smtClean="0">
                <a:ln w="3175">
                  <a:solidFill>
                    <a:prstClr val="black">
                      <a:alpha val="30000"/>
                    </a:prstClr>
                  </a:solidFill>
                </a:ln>
                <a:solidFill>
                  <a:prstClr val="black"/>
                </a:solidFill>
                <a:latin typeface="Arial" panose="020B0604020202020204" pitchFamily="34" charset="0"/>
                <a:ea typeface="나눔명조" pitchFamily="18" charset="-127"/>
                <a:cs typeface="Arial" panose="020B0604020202020204" pitchFamily="34" charset="0"/>
              </a:rPr>
              <a:t>Results </a:t>
            </a:r>
            <a:r>
              <a:rPr lang="en-US" altLang="ko-KR" sz="2800" dirty="0">
                <a:ln w="3175">
                  <a:solidFill>
                    <a:prstClr val="black">
                      <a:alpha val="30000"/>
                    </a:prstClr>
                  </a:solidFill>
                </a:ln>
                <a:solidFill>
                  <a:prstClr val="black"/>
                </a:solidFill>
                <a:latin typeface="Arial" panose="020B0604020202020204" pitchFamily="34" charset="0"/>
                <a:ea typeface="나눔명조" pitchFamily="18" charset="-127"/>
                <a:cs typeface="Arial" panose="020B0604020202020204" pitchFamily="34" charset="0"/>
              </a:rPr>
              <a:t>of </a:t>
            </a:r>
            <a:r>
              <a:rPr lang="en-US" altLang="ko-KR" sz="2800" dirty="0" smtClean="0">
                <a:ln w="3175">
                  <a:solidFill>
                    <a:prstClr val="black">
                      <a:alpha val="30000"/>
                    </a:prstClr>
                  </a:solidFill>
                </a:ln>
                <a:solidFill>
                  <a:prstClr val="black"/>
                </a:solidFill>
                <a:latin typeface="Arial" panose="020B0604020202020204" pitchFamily="34" charset="0"/>
                <a:ea typeface="나눔명조" pitchFamily="18" charset="-127"/>
                <a:cs typeface="Arial" panose="020B0604020202020204" pitchFamily="34" charset="0"/>
              </a:rPr>
              <a:t>Irrigation water requirement(IWR) estimation</a:t>
            </a:r>
            <a:endParaRPr lang="fr-FR" sz="3500" dirty="0">
              <a:solidFill>
                <a:schemeClr val="accent3"/>
              </a:solidFill>
              <a:latin typeface="Arial" pitchFamily="34" charset="0"/>
              <a:cs typeface="Arial" pitchFamily="34" charset="0"/>
            </a:endParaRPr>
          </a:p>
          <a:p>
            <a:endParaRPr lang="fr-FR" sz="3500" dirty="0" smtClean="0">
              <a:solidFill>
                <a:schemeClr val="accent3"/>
              </a:solidFill>
              <a:latin typeface="Arial" pitchFamily="34" charset="0"/>
              <a:cs typeface="Arial" pitchFamily="34" charset="0"/>
            </a:endParaRPr>
          </a:p>
          <a:p>
            <a:endParaRPr lang="fr-FR" sz="3500" dirty="0">
              <a:solidFill>
                <a:schemeClr val="accent3"/>
              </a:solidFill>
              <a:latin typeface="Arial" pitchFamily="34" charset="0"/>
              <a:cs typeface="Arial" pitchFamily="34" charset="0"/>
            </a:endParaRPr>
          </a:p>
          <a:p>
            <a:endParaRPr lang="fr-FR" sz="3500" dirty="0" smtClean="0">
              <a:solidFill>
                <a:schemeClr val="accent3"/>
              </a:solidFill>
              <a:latin typeface="Arial" pitchFamily="34" charset="0"/>
              <a:cs typeface="Arial" pitchFamily="34" charset="0"/>
            </a:endParaRPr>
          </a:p>
          <a:p>
            <a:endParaRPr lang="fr-FR" sz="3500" dirty="0">
              <a:solidFill>
                <a:schemeClr val="accent3"/>
              </a:solidFill>
              <a:latin typeface="Arial" pitchFamily="34" charset="0"/>
              <a:cs typeface="Arial" pitchFamily="34" charset="0"/>
            </a:endParaRPr>
          </a:p>
          <a:p>
            <a:endParaRPr lang="fr-FR" sz="3500" dirty="0" smtClean="0">
              <a:solidFill>
                <a:schemeClr val="accent3"/>
              </a:solidFill>
              <a:latin typeface="Arial" pitchFamily="34" charset="0"/>
              <a:cs typeface="Arial" pitchFamily="34" charset="0"/>
            </a:endParaRPr>
          </a:p>
          <a:p>
            <a:endParaRPr lang="fr-FR" sz="3500" dirty="0">
              <a:solidFill>
                <a:schemeClr val="accent3"/>
              </a:solidFill>
              <a:latin typeface="Arial" pitchFamily="34" charset="0"/>
              <a:cs typeface="Arial" pitchFamily="34" charset="0"/>
            </a:endParaRPr>
          </a:p>
          <a:p>
            <a:endParaRPr lang="fr-FR" sz="3500" dirty="0" smtClean="0">
              <a:solidFill>
                <a:schemeClr val="accent3"/>
              </a:solidFill>
              <a:latin typeface="Arial" pitchFamily="34" charset="0"/>
              <a:cs typeface="Arial" pitchFamily="34" charset="0"/>
            </a:endParaRPr>
          </a:p>
          <a:p>
            <a:endParaRPr lang="fr-FR" sz="3500" dirty="0">
              <a:solidFill>
                <a:schemeClr val="accent3"/>
              </a:solidFill>
              <a:latin typeface="Arial" pitchFamily="34" charset="0"/>
              <a:cs typeface="Arial" pitchFamily="34" charset="0"/>
            </a:endParaRPr>
          </a:p>
          <a:p>
            <a:endParaRPr lang="fr-FR" sz="3500" dirty="0" smtClean="0">
              <a:solidFill>
                <a:schemeClr val="accent3"/>
              </a:solidFill>
              <a:latin typeface="Arial" pitchFamily="34" charset="0"/>
              <a:cs typeface="Arial" pitchFamily="34" charset="0"/>
            </a:endParaRPr>
          </a:p>
          <a:p>
            <a:endParaRPr lang="fr-FR" sz="3500" dirty="0">
              <a:solidFill>
                <a:schemeClr val="accent3"/>
              </a:solidFill>
              <a:latin typeface="Arial" pitchFamily="34" charset="0"/>
              <a:cs typeface="Arial" pitchFamily="34" charset="0"/>
            </a:endParaRPr>
          </a:p>
          <a:p>
            <a:endParaRPr lang="fr-FR" sz="3500" dirty="0" smtClean="0">
              <a:solidFill>
                <a:schemeClr val="accent3"/>
              </a:solidFill>
              <a:latin typeface="Arial" pitchFamily="34" charset="0"/>
              <a:cs typeface="Arial" pitchFamily="34" charset="0"/>
            </a:endParaRPr>
          </a:p>
          <a:p>
            <a:endParaRPr lang="fr-FR" sz="3500" dirty="0">
              <a:solidFill>
                <a:schemeClr val="accent3"/>
              </a:solidFill>
              <a:latin typeface="Arial" pitchFamily="34" charset="0"/>
              <a:cs typeface="Arial" pitchFamily="34" charset="0"/>
            </a:endParaRPr>
          </a:p>
          <a:p>
            <a:endParaRPr lang="fr-FR" sz="3500" dirty="0" smtClean="0">
              <a:solidFill>
                <a:schemeClr val="accent3"/>
              </a:solidFill>
              <a:latin typeface="Arial" pitchFamily="34" charset="0"/>
              <a:cs typeface="Arial" pitchFamily="34" charset="0"/>
            </a:endParaRPr>
          </a:p>
          <a:p>
            <a:endParaRPr lang="fr-FR" sz="3500" dirty="0">
              <a:solidFill>
                <a:schemeClr val="accent3"/>
              </a:solidFill>
              <a:latin typeface="Arial" pitchFamily="34" charset="0"/>
              <a:cs typeface="Arial" pitchFamily="34" charset="0"/>
            </a:endParaRPr>
          </a:p>
        </p:txBody>
      </p:sp>
      <p:pic>
        <p:nvPicPr>
          <p:cNvPr id="11" name="Picture 2"/>
          <p:cNvPicPr>
            <a:picLocks noChangeAspect="1" noChangeArrowheads="1"/>
          </p:cNvPicPr>
          <p:nvPr/>
        </p:nvPicPr>
        <p:blipFill>
          <a:blip r:embed="rId2" cstate="print"/>
          <a:srcRect l="44398" b="93110"/>
          <a:stretch>
            <a:fillRect/>
          </a:stretch>
        </p:blipFill>
        <p:spPr bwMode="auto">
          <a:xfrm>
            <a:off x="5903" y="41983909"/>
            <a:ext cx="30279976" cy="856456"/>
          </a:xfrm>
          <a:prstGeom prst="rect">
            <a:avLst/>
          </a:prstGeom>
          <a:noFill/>
          <a:ln w="9525">
            <a:noFill/>
            <a:miter lim="800000"/>
            <a:headEnd/>
            <a:tailEnd/>
          </a:ln>
        </p:spPr>
      </p:pic>
      <p:cxnSp>
        <p:nvCxnSpPr>
          <p:cNvPr id="13" name="Connecteur droit 12"/>
          <p:cNvCxnSpPr/>
          <p:nvPr/>
        </p:nvCxnSpPr>
        <p:spPr>
          <a:xfrm>
            <a:off x="-125709" y="6210574"/>
            <a:ext cx="30564000" cy="0"/>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16" name="Groupe 15"/>
          <p:cNvGrpSpPr/>
          <p:nvPr/>
        </p:nvGrpSpPr>
        <p:grpSpPr>
          <a:xfrm>
            <a:off x="15539572" y="6710988"/>
            <a:ext cx="14115068" cy="9858762"/>
            <a:chOff x="337984" y="19430970"/>
            <a:chExt cx="11953328" cy="8856984"/>
          </a:xfrm>
        </p:grpSpPr>
        <p:sp>
          <p:nvSpPr>
            <p:cNvPr id="17" name="Rectangle 16"/>
            <p:cNvSpPr/>
            <p:nvPr/>
          </p:nvSpPr>
          <p:spPr>
            <a:xfrm>
              <a:off x="337984" y="20151050"/>
              <a:ext cx="11953328" cy="8136904"/>
            </a:xfrm>
            <a:prstGeom prst="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2"/>
                </a:solidFill>
              </a:endParaRPr>
            </a:p>
          </p:txBody>
        </p:sp>
        <p:sp>
          <p:nvSpPr>
            <p:cNvPr id="18" name="Rectangle 17"/>
            <p:cNvSpPr/>
            <p:nvPr/>
          </p:nvSpPr>
          <p:spPr>
            <a:xfrm>
              <a:off x="337984" y="19430970"/>
              <a:ext cx="11953328" cy="648072"/>
            </a:xfrm>
            <a:prstGeom prst="rect">
              <a:avLst/>
            </a:prstGeom>
            <a:solidFill>
              <a:schemeClr val="bg2">
                <a:lumMod val="75000"/>
                <a:lumOff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i="1" dirty="0" smtClean="0">
                  <a:solidFill>
                    <a:schemeClr val="accent6"/>
                  </a:solidFill>
                  <a:latin typeface="Arial" pitchFamily="34" charset="0"/>
                  <a:cs typeface="Arial" pitchFamily="34" charset="0"/>
                </a:rPr>
                <a:t>Overall estimation process of Grid-based soil moisture model</a:t>
              </a:r>
              <a:endParaRPr lang="fr-FR" sz="2500" i="1" dirty="0">
                <a:solidFill>
                  <a:schemeClr val="accent6"/>
                </a:solidFill>
                <a:latin typeface="Arial" pitchFamily="34" charset="0"/>
                <a:cs typeface="Arial" pitchFamily="34" charset="0"/>
              </a:endParaRPr>
            </a:p>
          </p:txBody>
        </p:sp>
      </p:grpSp>
      <p:grpSp>
        <p:nvGrpSpPr>
          <p:cNvPr id="19" name="Groupe 18"/>
          <p:cNvGrpSpPr/>
          <p:nvPr/>
        </p:nvGrpSpPr>
        <p:grpSpPr>
          <a:xfrm>
            <a:off x="468220" y="25340051"/>
            <a:ext cx="14361160" cy="6306581"/>
            <a:chOff x="-12948752" y="23961714"/>
            <a:chExt cx="11953328" cy="8856982"/>
          </a:xfrm>
        </p:grpSpPr>
        <p:sp>
          <p:nvSpPr>
            <p:cNvPr id="20" name="Rectangle 19"/>
            <p:cNvSpPr/>
            <p:nvPr/>
          </p:nvSpPr>
          <p:spPr>
            <a:xfrm>
              <a:off x="-12948752" y="24681792"/>
              <a:ext cx="11953328" cy="8136904"/>
            </a:xfrm>
            <a:prstGeom prst="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2"/>
                </a:solidFill>
              </a:endParaRPr>
            </a:p>
          </p:txBody>
        </p:sp>
        <p:sp>
          <p:nvSpPr>
            <p:cNvPr id="21" name="Rectangle 20"/>
            <p:cNvSpPr/>
            <p:nvPr/>
          </p:nvSpPr>
          <p:spPr>
            <a:xfrm>
              <a:off x="-12948752" y="23961714"/>
              <a:ext cx="11953328" cy="648072"/>
            </a:xfrm>
            <a:prstGeom prst="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i="1" dirty="0" smtClean="0">
                  <a:solidFill>
                    <a:schemeClr val="accent2"/>
                  </a:solidFill>
                  <a:latin typeface="Arial" pitchFamily="34" charset="0"/>
                  <a:cs typeface="Arial" pitchFamily="34" charset="0"/>
                </a:rPr>
                <a:t>WRF meteorological data (2014.</a:t>
              </a:r>
              <a:r>
                <a:rPr lang="fr-FR" sz="2500" i="1" dirty="0">
                  <a:solidFill>
                    <a:schemeClr val="accent2"/>
                  </a:solidFill>
                  <a:latin typeface="Arial" pitchFamily="34" charset="0"/>
                  <a:cs typeface="Arial" pitchFamily="34" charset="0"/>
                </a:rPr>
                <a:t> </a:t>
              </a:r>
              <a:r>
                <a:rPr lang="fr-FR" sz="2500" i="1" dirty="0" smtClean="0">
                  <a:solidFill>
                    <a:schemeClr val="accent2"/>
                  </a:solidFill>
                  <a:latin typeface="Arial" pitchFamily="34" charset="0"/>
                  <a:cs typeface="Arial" pitchFamily="34" charset="0"/>
                </a:rPr>
                <a:t>09. 10 12am)</a:t>
              </a:r>
              <a:endParaRPr lang="en-US" sz="2500" i="1" dirty="0" smtClean="0">
                <a:solidFill>
                  <a:schemeClr val="accent2"/>
                </a:solidFill>
                <a:latin typeface="Arial" pitchFamily="34" charset="0"/>
                <a:cs typeface="Arial" pitchFamily="34" charset="0"/>
              </a:endParaRPr>
            </a:p>
          </p:txBody>
        </p:sp>
      </p:grpSp>
      <p:cxnSp>
        <p:nvCxnSpPr>
          <p:cNvPr id="23" name="Connecteur droit 22"/>
          <p:cNvCxnSpPr/>
          <p:nvPr/>
        </p:nvCxnSpPr>
        <p:spPr>
          <a:xfrm>
            <a:off x="-1" y="41854534"/>
            <a:ext cx="30279976" cy="0"/>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68" name="Group 2"/>
          <p:cNvGrpSpPr>
            <a:grpSpLocks/>
          </p:cNvGrpSpPr>
          <p:nvPr/>
        </p:nvGrpSpPr>
        <p:grpSpPr bwMode="auto">
          <a:xfrm>
            <a:off x="178569" y="15132431"/>
            <a:ext cx="14876155" cy="923357"/>
            <a:chOff x="250" y="727"/>
            <a:chExt cx="1322" cy="1729"/>
          </a:xfrm>
        </p:grpSpPr>
        <p:sp>
          <p:nvSpPr>
            <p:cNvPr id="69" name="AutoShape 3"/>
            <p:cNvSpPr>
              <a:spLocks noChangeArrowheads="1"/>
            </p:cNvSpPr>
            <p:nvPr/>
          </p:nvSpPr>
          <p:spPr bwMode="auto">
            <a:xfrm>
              <a:off x="250" y="727"/>
              <a:ext cx="1322" cy="1729"/>
            </a:xfrm>
            <a:prstGeom prst="roundRect">
              <a:avLst>
                <a:gd name="adj" fmla="val 9750"/>
              </a:avLst>
            </a:prstGeom>
            <a:solidFill>
              <a:srgbClr val="D1DBF3"/>
            </a:solidFill>
            <a:ln w="12700">
              <a:noFill/>
              <a:round/>
              <a:headEnd type="none" w="sm" len="sm"/>
              <a:tailEnd type="none" w="sm" len="sm"/>
            </a:ln>
          </p:spPr>
          <p:txBody>
            <a:bodyPr wrap="none" anchor="ctr"/>
            <a:lstStyle/>
            <a:p>
              <a:endParaRPr lang="ko-KR" altLang="en-US" sz="1600"/>
            </a:p>
          </p:txBody>
        </p:sp>
        <p:sp>
          <p:nvSpPr>
            <p:cNvPr id="70" name="AutoShape 4"/>
            <p:cNvSpPr>
              <a:spLocks noChangeArrowheads="1"/>
            </p:cNvSpPr>
            <p:nvPr/>
          </p:nvSpPr>
          <p:spPr bwMode="auto">
            <a:xfrm>
              <a:off x="268" y="998"/>
              <a:ext cx="1286" cy="1116"/>
            </a:xfrm>
            <a:prstGeom prst="roundRect">
              <a:avLst>
                <a:gd name="adj" fmla="val 9750"/>
              </a:avLst>
            </a:prstGeom>
            <a:solidFill>
              <a:schemeClr val="bg1"/>
            </a:solidFill>
            <a:ln w="12700">
              <a:solidFill>
                <a:srgbClr val="638AD9"/>
              </a:solidFill>
              <a:round/>
              <a:headEnd type="none" w="sm" len="sm"/>
              <a:tailEnd type="none" w="sm" len="sm"/>
            </a:ln>
          </p:spPr>
          <p:txBody>
            <a:bodyPr wrap="none" anchor="ctr"/>
            <a:lstStyle/>
            <a:p>
              <a:pPr algn="ctr"/>
              <a:r>
                <a:rPr lang="en-US" altLang="ko-KR" sz="2400" dirty="0" smtClean="0">
                  <a:solidFill>
                    <a:schemeClr val="accent6"/>
                  </a:solidFill>
                  <a:latin typeface="Arial" panose="020B0604020202020204" pitchFamily="34" charset="0"/>
                  <a:ea typeface="HY헤드라인M" pitchFamily="18" charset="-127"/>
                  <a:cs typeface="Arial" panose="020B0604020202020204" pitchFamily="34" charset="0"/>
                </a:rPr>
                <a:t> Necessity of utilizing enhanced </a:t>
              </a:r>
              <a:r>
                <a:rPr lang="en-US" altLang="ko-KR" sz="2400" dirty="0">
                  <a:solidFill>
                    <a:schemeClr val="accent6"/>
                  </a:solidFill>
                  <a:latin typeface="Arial" panose="020B0604020202020204" pitchFamily="34" charset="0"/>
                  <a:ea typeface="HY헤드라인M" pitchFamily="18" charset="-127"/>
                  <a:cs typeface="Arial" panose="020B0604020202020204" pitchFamily="34" charset="0"/>
                </a:rPr>
                <a:t>meteorological data </a:t>
              </a:r>
              <a:r>
                <a:rPr lang="en-US" altLang="ko-KR" sz="2400" dirty="0" smtClean="0">
                  <a:solidFill>
                    <a:schemeClr val="accent6"/>
                  </a:solidFill>
                  <a:latin typeface="Arial" panose="020B0604020202020204" pitchFamily="34" charset="0"/>
                  <a:ea typeface="HY헤드라인M" pitchFamily="18" charset="-127"/>
                  <a:cs typeface="Arial" panose="020B0604020202020204" pitchFamily="34" charset="0"/>
                </a:rPr>
                <a:t>to analyze soil water </a:t>
              </a:r>
              <a:r>
                <a:rPr lang="en-US" altLang="ko-KR" sz="2400" dirty="0">
                  <a:solidFill>
                    <a:schemeClr val="accent6"/>
                  </a:solidFill>
                  <a:latin typeface="Arial" panose="020B0604020202020204" pitchFamily="34" charset="0"/>
                  <a:ea typeface="HY헤드라인M" pitchFamily="18" charset="-127"/>
                  <a:cs typeface="Arial" panose="020B0604020202020204" pitchFamily="34" charset="0"/>
                </a:rPr>
                <a:t>balance in agricultural land </a:t>
              </a:r>
              <a:endParaRPr lang="ko-KR" altLang="en-US" sz="2400" dirty="0">
                <a:solidFill>
                  <a:schemeClr val="accent6"/>
                </a:solidFill>
                <a:latin typeface="Arial" panose="020B0604020202020204" pitchFamily="34" charset="0"/>
                <a:ea typeface="HY헤드라인M" pitchFamily="18" charset="-127"/>
                <a:cs typeface="Arial" panose="020B0604020202020204" pitchFamily="34" charset="0"/>
              </a:endParaRPr>
            </a:p>
          </p:txBody>
        </p:sp>
      </p:grpSp>
      <p:sp>
        <p:nvSpPr>
          <p:cNvPr id="71" name="직사각형 70"/>
          <p:cNvSpPr/>
          <p:nvPr/>
        </p:nvSpPr>
        <p:spPr>
          <a:xfrm>
            <a:off x="1707985" y="16228291"/>
            <a:ext cx="13142838" cy="1015663"/>
          </a:xfrm>
          <a:prstGeom prst="rect">
            <a:avLst/>
          </a:prstGeom>
          <a:solidFill>
            <a:schemeClr val="tx2">
              <a:lumMod val="50000"/>
              <a:alpha val="18000"/>
            </a:schemeClr>
          </a:solidFill>
        </p:spPr>
        <p:txBody>
          <a:bodyPr wrap="square">
            <a:spAutoFit/>
          </a:bodyPr>
          <a:lstStyle/>
          <a:p>
            <a:pPr>
              <a:spcBef>
                <a:spcPct val="50000"/>
              </a:spcBef>
            </a:pPr>
            <a:r>
              <a:rPr lang="ko-KR" altLang="en-US" sz="2400" dirty="0" smtClean="0">
                <a:solidFill>
                  <a:schemeClr val="accent2"/>
                </a:solidFill>
                <a:latin typeface="Arial" panose="020B0604020202020204" pitchFamily="34" charset="0"/>
                <a:ea typeface="HY헤드라인M" pitchFamily="18" charset="-127"/>
                <a:cs typeface="Arial" panose="020B0604020202020204" pitchFamily="34" charset="0"/>
              </a:rPr>
              <a:t>•</a:t>
            </a:r>
            <a:r>
              <a:rPr lang="en-US" altLang="ko-KR" sz="2400" dirty="0" smtClean="0">
                <a:solidFill>
                  <a:schemeClr val="accent2"/>
                </a:solidFill>
                <a:latin typeface="Arial" panose="020B0604020202020204" pitchFamily="34" charset="0"/>
                <a:ea typeface="HY헤드라인M" pitchFamily="18" charset="-127"/>
                <a:cs typeface="Arial" panose="020B0604020202020204" pitchFamily="34" charset="0"/>
              </a:rPr>
              <a:t> Forecasting the future hydro-meteorological information using enhanced meteorological data </a:t>
            </a:r>
          </a:p>
          <a:p>
            <a:pPr>
              <a:spcBef>
                <a:spcPct val="50000"/>
              </a:spcBef>
            </a:pPr>
            <a:r>
              <a:rPr lang="ko-KR" altLang="en-US" sz="2400" dirty="0" smtClean="0">
                <a:solidFill>
                  <a:schemeClr val="accent2"/>
                </a:solidFill>
                <a:latin typeface="Arial" panose="020B0604020202020204" pitchFamily="34" charset="0"/>
                <a:ea typeface="HY헤드라인M" pitchFamily="18" charset="-127"/>
                <a:cs typeface="Arial" panose="020B0604020202020204" pitchFamily="34" charset="0"/>
              </a:rPr>
              <a:t>• </a:t>
            </a:r>
            <a:r>
              <a:rPr lang="en-US" altLang="ko-KR" sz="2400" dirty="0" smtClean="0">
                <a:solidFill>
                  <a:schemeClr val="accent2"/>
                </a:solidFill>
                <a:latin typeface="Arial" panose="020B0604020202020204" pitchFamily="34" charset="0"/>
                <a:ea typeface="HY헤드라인M" pitchFamily="18" charset="-127"/>
                <a:cs typeface="Arial" panose="020B0604020202020204" pitchFamily="34" charset="0"/>
              </a:rPr>
              <a:t>Discordance between the meteorological data of near weather station and cropping site</a:t>
            </a:r>
            <a:endParaRPr lang="ko-KR" altLang="en-US" sz="2400" dirty="0">
              <a:solidFill>
                <a:schemeClr val="accent2"/>
              </a:solidFill>
              <a:latin typeface="Arial" panose="020B0604020202020204" pitchFamily="34" charset="0"/>
              <a:cs typeface="Arial" panose="020B0604020202020204" pitchFamily="34" charset="0"/>
            </a:endParaRPr>
          </a:p>
        </p:txBody>
      </p:sp>
      <p:sp>
        <p:nvSpPr>
          <p:cNvPr id="74" name="왼쪽으로 구부러진 화살표 73"/>
          <p:cNvSpPr/>
          <p:nvPr/>
        </p:nvSpPr>
        <p:spPr bwMode="auto">
          <a:xfrm flipH="1">
            <a:off x="315066" y="16277246"/>
            <a:ext cx="873631" cy="936364"/>
          </a:xfrm>
          <a:prstGeom prst="curvedLeftArrow">
            <a:avLst/>
          </a:prstGeom>
          <a:solidFill>
            <a:srgbClr val="906930">
              <a:alpha val="72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ctr" latinLnBrk="1" hangingPunct="1">
              <a:lnSpc>
                <a:spcPct val="100000"/>
              </a:lnSpc>
              <a:spcBef>
                <a:spcPct val="0"/>
              </a:spcBef>
              <a:spcAft>
                <a:spcPct val="0"/>
              </a:spcAft>
              <a:buClrTx/>
              <a:buSzTx/>
              <a:buFontTx/>
              <a:buNone/>
              <a:tabLst/>
            </a:pPr>
            <a:endParaRPr kumimoji="1" lang="ko-KR" altLang="en-US" sz="1200" b="1" i="0" u="none" strike="noStrike" cap="none" normalizeH="0" baseline="0" smtClean="0">
              <a:ln>
                <a:noFill/>
              </a:ln>
              <a:solidFill>
                <a:schemeClr val="tx1"/>
              </a:solidFill>
              <a:effectLst/>
              <a:latin typeface="Arial" charset="0"/>
              <a:ea typeface="굴림" pitchFamily="50" charset="-127"/>
            </a:endParaRPr>
          </a:p>
        </p:txBody>
      </p:sp>
      <p:sp>
        <p:nvSpPr>
          <p:cNvPr id="80" name="AutoShape 3"/>
          <p:cNvSpPr>
            <a:spLocks noChangeArrowheads="1"/>
          </p:cNvSpPr>
          <p:nvPr/>
        </p:nvSpPr>
        <p:spPr bwMode="auto">
          <a:xfrm>
            <a:off x="242302" y="17415030"/>
            <a:ext cx="14876155" cy="923357"/>
          </a:xfrm>
          <a:prstGeom prst="roundRect">
            <a:avLst>
              <a:gd name="adj" fmla="val 9750"/>
            </a:avLst>
          </a:prstGeom>
          <a:solidFill>
            <a:srgbClr val="D1DBF3"/>
          </a:solidFill>
          <a:ln w="12700">
            <a:noFill/>
            <a:round/>
            <a:headEnd type="none" w="sm" len="sm"/>
            <a:tailEnd type="none" w="sm" len="sm"/>
          </a:ln>
        </p:spPr>
        <p:txBody>
          <a:bodyPr wrap="none" anchor="ctr"/>
          <a:lstStyle/>
          <a:p>
            <a:endParaRPr lang="ko-KR" altLang="en-US" sz="1600"/>
          </a:p>
        </p:txBody>
      </p:sp>
      <p:sp>
        <p:nvSpPr>
          <p:cNvPr id="81" name="AutoShape 4"/>
          <p:cNvSpPr>
            <a:spLocks noChangeArrowheads="1"/>
          </p:cNvSpPr>
          <p:nvPr/>
        </p:nvSpPr>
        <p:spPr bwMode="auto">
          <a:xfrm>
            <a:off x="444852" y="17559755"/>
            <a:ext cx="14471055" cy="595990"/>
          </a:xfrm>
          <a:prstGeom prst="roundRect">
            <a:avLst>
              <a:gd name="adj" fmla="val 9750"/>
            </a:avLst>
          </a:prstGeom>
          <a:solidFill>
            <a:schemeClr val="bg1"/>
          </a:solidFill>
          <a:ln w="12700">
            <a:solidFill>
              <a:srgbClr val="638AD9"/>
            </a:solidFill>
            <a:round/>
            <a:headEnd type="none" w="sm" len="sm"/>
            <a:tailEnd type="none" w="sm" len="sm"/>
          </a:ln>
        </p:spPr>
        <p:txBody>
          <a:bodyPr wrap="none" anchor="ctr"/>
          <a:lstStyle/>
          <a:p>
            <a:pPr algn="ctr"/>
            <a:r>
              <a:rPr lang="en-US" altLang="ko-KR" sz="2400" dirty="0" smtClean="0">
                <a:solidFill>
                  <a:schemeClr val="accent6"/>
                </a:solidFill>
                <a:latin typeface="Arial" panose="020B0604020202020204" pitchFamily="34" charset="0"/>
                <a:ea typeface="HY헤드라인M" pitchFamily="18" charset="-127"/>
                <a:cs typeface="Arial" panose="020B0604020202020204" pitchFamily="34" charset="0"/>
              </a:rPr>
              <a:t> Necessity for water balance model associated with enhanced meteorological data </a:t>
            </a:r>
            <a:endParaRPr lang="ko-KR" altLang="en-US" sz="2400" dirty="0">
              <a:solidFill>
                <a:schemeClr val="accent6"/>
              </a:solidFill>
              <a:latin typeface="Arial" panose="020B0604020202020204" pitchFamily="34" charset="0"/>
              <a:ea typeface="HY헤드라인M" pitchFamily="18" charset="-127"/>
              <a:cs typeface="Arial" panose="020B0604020202020204" pitchFamily="34" charset="0"/>
            </a:endParaRPr>
          </a:p>
        </p:txBody>
      </p:sp>
      <p:sp>
        <p:nvSpPr>
          <p:cNvPr id="82" name="직사각형 81"/>
          <p:cNvSpPr/>
          <p:nvPr/>
        </p:nvSpPr>
        <p:spPr>
          <a:xfrm>
            <a:off x="1697331" y="18494675"/>
            <a:ext cx="6480720" cy="1015663"/>
          </a:xfrm>
          <a:prstGeom prst="rect">
            <a:avLst/>
          </a:prstGeom>
          <a:solidFill>
            <a:schemeClr val="tx2">
              <a:lumMod val="50000"/>
              <a:alpha val="18000"/>
            </a:schemeClr>
          </a:solidFill>
        </p:spPr>
        <p:txBody>
          <a:bodyPr wrap="square">
            <a:spAutoFit/>
          </a:bodyPr>
          <a:lstStyle/>
          <a:p>
            <a:pPr>
              <a:spcBef>
                <a:spcPct val="50000"/>
              </a:spcBef>
            </a:pPr>
            <a:r>
              <a:rPr lang="ko-KR" altLang="en-US" sz="2400" dirty="0" smtClean="0">
                <a:solidFill>
                  <a:schemeClr val="accent2"/>
                </a:solidFill>
                <a:latin typeface="Arial" panose="020B0604020202020204" pitchFamily="34" charset="0"/>
                <a:ea typeface="HY헤드라인M" pitchFamily="18" charset="-127"/>
                <a:cs typeface="Arial" panose="020B0604020202020204" pitchFamily="34" charset="0"/>
              </a:rPr>
              <a:t>•</a:t>
            </a:r>
            <a:r>
              <a:rPr lang="en-US" altLang="ko-KR" sz="2400" dirty="0" smtClean="0">
                <a:solidFill>
                  <a:schemeClr val="accent2"/>
                </a:solidFill>
                <a:latin typeface="Arial" panose="020B0604020202020204" pitchFamily="34" charset="0"/>
                <a:ea typeface="HY헤드라인M" pitchFamily="18" charset="-127"/>
                <a:cs typeface="Arial" panose="020B0604020202020204" pitchFamily="34" charset="0"/>
              </a:rPr>
              <a:t> Soil moisture modeling in grid-based </a:t>
            </a:r>
          </a:p>
          <a:p>
            <a:pPr>
              <a:spcBef>
                <a:spcPct val="50000"/>
              </a:spcBef>
            </a:pPr>
            <a:r>
              <a:rPr lang="ko-KR" altLang="en-US" sz="2400" dirty="0" smtClean="0">
                <a:solidFill>
                  <a:schemeClr val="accent2"/>
                </a:solidFill>
                <a:latin typeface="Arial" panose="020B0604020202020204" pitchFamily="34" charset="0"/>
                <a:ea typeface="HY헤드라인M" pitchFamily="18" charset="-127"/>
                <a:cs typeface="Arial" panose="020B0604020202020204" pitchFamily="34" charset="0"/>
              </a:rPr>
              <a:t>•</a:t>
            </a:r>
            <a:r>
              <a:rPr lang="en-US" altLang="ko-KR" sz="2400" dirty="0">
                <a:solidFill>
                  <a:schemeClr val="accent2"/>
                </a:solidFill>
                <a:latin typeface="Arial" panose="020B0604020202020204" pitchFamily="34" charset="0"/>
                <a:ea typeface="HY헤드라인M" pitchFamily="18" charset="-127"/>
                <a:cs typeface="Arial" panose="020B0604020202020204" pitchFamily="34" charset="0"/>
              </a:rPr>
              <a:t> </a:t>
            </a:r>
            <a:r>
              <a:rPr lang="en-US" altLang="ko-KR" sz="2400" dirty="0" smtClean="0">
                <a:solidFill>
                  <a:schemeClr val="accent2"/>
                </a:solidFill>
                <a:latin typeface="Arial" panose="020B0604020202020204" pitchFamily="34" charset="0"/>
                <a:ea typeface="HY헤드라인M" pitchFamily="18" charset="-127"/>
                <a:cs typeface="Arial" panose="020B0604020202020204" pitchFamily="34" charset="0"/>
              </a:rPr>
              <a:t>Reflection of the on-site weather condition</a:t>
            </a:r>
            <a:endParaRPr lang="ko-KR" altLang="en-US" sz="2400" dirty="0">
              <a:solidFill>
                <a:schemeClr val="accent2"/>
              </a:solidFill>
              <a:latin typeface="Arial" panose="020B0604020202020204" pitchFamily="34" charset="0"/>
              <a:cs typeface="Arial" panose="020B0604020202020204" pitchFamily="34" charset="0"/>
            </a:endParaRPr>
          </a:p>
        </p:txBody>
      </p:sp>
      <p:sp>
        <p:nvSpPr>
          <p:cNvPr id="83" name="왼쪽으로 구부러진 화살표 82"/>
          <p:cNvSpPr/>
          <p:nvPr/>
        </p:nvSpPr>
        <p:spPr bwMode="auto">
          <a:xfrm flipH="1">
            <a:off x="330580" y="18554166"/>
            <a:ext cx="873631" cy="936364"/>
          </a:xfrm>
          <a:prstGeom prst="curvedLeftArrow">
            <a:avLst/>
          </a:prstGeom>
          <a:solidFill>
            <a:srgbClr val="906930">
              <a:alpha val="72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ctr" latinLnBrk="1" hangingPunct="1">
              <a:lnSpc>
                <a:spcPct val="100000"/>
              </a:lnSpc>
              <a:spcBef>
                <a:spcPct val="0"/>
              </a:spcBef>
              <a:spcAft>
                <a:spcPct val="0"/>
              </a:spcAft>
              <a:buClrTx/>
              <a:buSzTx/>
              <a:buFontTx/>
              <a:buNone/>
              <a:tabLst/>
            </a:pPr>
            <a:endParaRPr kumimoji="1" lang="ko-KR" altLang="en-US" sz="1200" b="1" i="0" u="none" strike="noStrike" cap="none" normalizeH="0" baseline="0" smtClean="0">
              <a:ln>
                <a:noFill/>
              </a:ln>
              <a:solidFill>
                <a:schemeClr val="tx1"/>
              </a:solidFill>
              <a:effectLst/>
              <a:latin typeface="Arial" charset="0"/>
              <a:ea typeface="굴림" pitchFamily="50" charset="-127"/>
            </a:endParaRPr>
          </a:p>
        </p:txBody>
      </p:sp>
      <p:sp>
        <p:nvSpPr>
          <p:cNvPr id="84" name="AutoShape 3"/>
          <p:cNvSpPr>
            <a:spLocks noChangeArrowheads="1"/>
          </p:cNvSpPr>
          <p:nvPr/>
        </p:nvSpPr>
        <p:spPr bwMode="auto">
          <a:xfrm>
            <a:off x="236473" y="19663477"/>
            <a:ext cx="14876155" cy="923357"/>
          </a:xfrm>
          <a:prstGeom prst="roundRect">
            <a:avLst>
              <a:gd name="adj" fmla="val 9750"/>
            </a:avLst>
          </a:prstGeom>
          <a:solidFill>
            <a:srgbClr val="D1DBF3"/>
          </a:solidFill>
          <a:ln w="12700">
            <a:noFill/>
            <a:round/>
            <a:headEnd type="none" w="sm" len="sm"/>
            <a:tailEnd type="none" w="sm" len="sm"/>
          </a:ln>
        </p:spPr>
        <p:txBody>
          <a:bodyPr wrap="none" anchor="ctr"/>
          <a:lstStyle/>
          <a:p>
            <a:endParaRPr lang="ko-KR" altLang="en-US" sz="1600"/>
          </a:p>
        </p:txBody>
      </p:sp>
      <p:sp>
        <p:nvSpPr>
          <p:cNvPr id="85" name="AutoShape 4"/>
          <p:cNvSpPr>
            <a:spLocks noChangeArrowheads="1"/>
          </p:cNvSpPr>
          <p:nvPr/>
        </p:nvSpPr>
        <p:spPr bwMode="auto">
          <a:xfrm>
            <a:off x="439023" y="19808202"/>
            <a:ext cx="14471055" cy="595990"/>
          </a:xfrm>
          <a:prstGeom prst="roundRect">
            <a:avLst>
              <a:gd name="adj" fmla="val 9750"/>
            </a:avLst>
          </a:prstGeom>
          <a:solidFill>
            <a:schemeClr val="bg1"/>
          </a:solidFill>
          <a:ln w="12700">
            <a:solidFill>
              <a:srgbClr val="638AD9"/>
            </a:solidFill>
            <a:round/>
            <a:headEnd type="none" w="sm" len="sm"/>
            <a:tailEnd type="none" w="sm" len="sm"/>
          </a:ln>
        </p:spPr>
        <p:txBody>
          <a:bodyPr wrap="none" anchor="ctr"/>
          <a:lstStyle/>
          <a:p>
            <a:pPr algn="ctr"/>
            <a:r>
              <a:rPr lang="en-US" altLang="ko-KR" sz="2400" dirty="0" smtClean="0">
                <a:solidFill>
                  <a:schemeClr val="accent6"/>
                </a:solidFill>
                <a:latin typeface="Arial" panose="020B0604020202020204" pitchFamily="34" charset="0"/>
                <a:ea typeface="HY헤드라인M" pitchFamily="18" charset="-127"/>
                <a:cs typeface="Arial" panose="020B0604020202020204" pitchFamily="34" charset="0"/>
              </a:rPr>
              <a:t> Application enhanced meteorological data to a grid-based soil moisture model </a:t>
            </a:r>
            <a:endParaRPr lang="ko-KR" altLang="en-US" sz="2400" dirty="0">
              <a:solidFill>
                <a:schemeClr val="accent6"/>
              </a:solidFill>
              <a:latin typeface="Arial" panose="020B0604020202020204" pitchFamily="34" charset="0"/>
              <a:ea typeface="HY헤드라인M" pitchFamily="18" charset="-127"/>
              <a:cs typeface="Arial" panose="020B0604020202020204" pitchFamily="34" charset="0"/>
            </a:endParaRPr>
          </a:p>
        </p:txBody>
      </p:sp>
      <p:pic>
        <p:nvPicPr>
          <p:cNvPr id="86" name="_x126488600" descr="EMB00001b2463b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7832" y="25944979"/>
            <a:ext cx="2695610" cy="2710800"/>
          </a:xfrm>
          <a:prstGeom prst="rect">
            <a:avLst/>
          </a:prstGeom>
          <a:noFill/>
          <a:extLst>
            <a:ext uri="{909E8E84-426E-40DD-AFC4-6F175D3DCCD1}">
              <a14:hiddenFill xmlns:a14="http://schemas.microsoft.com/office/drawing/2010/main">
                <a:solidFill>
                  <a:srgbClr val="FFFFFF"/>
                </a:solidFill>
              </a14:hiddenFill>
            </a:ext>
          </a:extLst>
        </p:spPr>
      </p:pic>
      <p:pic>
        <p:nvPicPr>
          <p:cNvPr id="87" name="_x45761936" descr="EMB00001b2463b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4956" y="28789700"/>
            <a:ext cx="2731323" cy="2710800"/>
          </a:xfrm>
          <a:prstGeom prst="rect">
            <a:avLst/>
          </a:prstGeom>
          <a:noFill/>
          <a:extLst>
            <a:ext uri="{909E8E84-426E-40DD-AFC4-6F175D3DCCD1}">
              <a14:hiddenFill xmlns:a14="http://schemas.microsoft.com/office/drawing/2010/main">
                <a:solidFill>
                  <a:srgbClr val="FFFFFF"/>
                </a:solidFill>
              </a14:hiddenFill>
            </a:ext>
          </a:extLst>
        </p:spPr>
      </p:pic>
      <p:pic>
        <p:nvPicPr>
          <p:cNvPr id="88" name="_x381462536" descr="EMB00001b2463b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75997" y="25940661"/>
            <a:ext cx="2707410" cy="2710800"/>
          </a:xfrm>
          <a:prstGeom prst="rect">
            <a:avLst/>
          </a:prstGeom>
          <a:noFill/>
          <a:extLst>
            <a:ext uri="{909E8E84-426E-40DD-AFC4-6F175D3DCCD1}">
              <a14:hiddenFill xmlns:a14="http://schemas.microsoft.com/office/drawing/2010/main">
                <a:solidFill>
                  <a:srgbClr val="FFFFFF"/>
                </a:solidFill>
              </a14:hiddenFill>
            </a:ext>
          </a:extLst>
        </p:spPr>
      </p:pic>
      <p:pic>
        <p:nvPicPr>
          <p:cNvPr id="89" name="_x386261248" descr="EMB00001b2463c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62916" y="25941358"/>
            <a:ext cx="2706016" cy="2709407"/>
          </a:xfrm>
          <a:prstGeom prst="rect">
            <a:avLst/>
          </a:prstGeom>
          <a:noFill/>
          <a:extLst>
            <a:ext uri="{909E8E84-426E-40DD-AFC4-6F175D3DCCD1}">
              <a14:hiddenFill xmlns:a14="http://schemas.microsoft.com/office/drawing/2010/main">
                <a:solidFill>
                  <a:srgbClr val="FFFFFF"/>
                </a:solidFill>
              </a14:hiddenFill>
            </a:ext>
          </a:extLst>
        </p:spPr>
      </p:pic>
      <p:pic>
        <p:nvPicPr>
          <p:cNvPr id="90" name="_x386108640" descr="EMB00001b2463c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56522" y="28789700"/>
            <a:ext cx="2707410" cy="2710800"/>
          </a:xfrm>
          <a:prstGeom prst="rect">
            <a:avLst/>
          </a:prstGeom>
          <a:noFill/>
          <a:extLst>
            <a:ext uri="{909E8E84-426E-40DD-AFC4-6F175D3DCCD1}">
              <a14:hiddenFill xmlns:a14="http://schemas.microsoft.com/office/drawing/2010/main">
                <a:solidFill>
                  <a:srgbClr val="FFFFFF"/>
                </a:solidFill>
              </a14:hiddenFill>
            </a:ext>
          </a:extLst>
        </p:spPr>
      </p:pic>
      <p:pic>
        <p:nvPicPr>
          <p:cNvPr id="91" name="_x386116912" descr="EMB00001b2463c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06479" y="28808330"/>
            <a:ext cx="2706017" cy="2670697"/>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3567888" y="26021252"/>
            <a:ext cx="1891067" cy="1015663"/>
          </a:xfrm>
          <a:prstGeom prst="rect">
            <a:avLst/>
          </a:prstGeom>
          <a:noFill/>
        </p:spPr>
        <p:txBody>
          <a:bodyPr wrap="square" rtlCol="0">
            <a:spAutoFit/>
          </a:bodyPr>
          <a:lstStyle/>
          <a:p>
            <a:pPr algn="just"/>
            <a:r>
              <a:rPr lang="en-US" altLang="ko-KR" sz="2000" dirty="0" smtClean="0">
                <a:solidFill>
                  <a:schemeClr val="accent3"/>
                </a:solidFill>
                <a:latin typeface="Arial" panose="020B0604020202020204" pitchFamily="34" charset="0"/>
                <a:cs typeface="Arial" panose="020B0604020202020204" pitchFamily="34" charset="0"/>
              </a:rPr>
              <a:t>Daily</a:t>
            </a:r>
          </a:p>
          <a:p>
            <a:pPr algn="just"/>
            <a:r>
              <a:rPr lang="en-US" altLang="ko-KR" sz="2000" dirty="0" smtClean="0">
                <a:solidFill>
                  <a:schemeClr val="accent3"/>
                </a:solidFill>
                <a:latin typeface="Arial" panose="020B0604020202020204" pitchFamily="34" charset="0"/>
                <a:cs typeface="Arial" panose="020B0604020202020204" pitchFamily="34" charset="0"/>
              </a:rPr>
              <a:t>Accumulated Precipitation</a:t>
            </a:r>
            <a:endParaRPr lang="ko-KR" altLang="en-US" sz="2000" dirty="0">
              <a:solidFill>
                <a:schemeClr val="accent3"/>
              </a:solidFill>
              <a:latin typeface="Arial" panose="020B0604020202020204" pitchFamily="34" charset="0"/>
              <a:cs typeface="Arial" panose="020B0604020202020204" pitchFamily="34" charset="0"/>
            </a:endParaRPr>
          </a:p>
        </p:txBody>
      </p:sp>
      <p:sp>
        <p:nvSpPr>
          <p:cNvPr id="93" name="TextBox 92"/>
          <p:cNvSpPr txBox="1"/>
          <p:nvPr/>
        </p:nvSpPr>
        <p:spPr>
          <a:xfrm>
            <a:off x="8331205" y="25953753"/>
            <a:ext cx="1915088" cy="1015663"/>
          </a:xfrm>
          <a:prstGeom prst="rect">
            <a:avLst/>
          </a:prstGeom>
          <a:noFill/>
        </p:spPr>
        <p:txBody>
          <a:bodyPr wrap="square" rtlCol="0">
            <a:spAutoFit/>
          </a:bodyPr>
          <a:lstStyle/>
          <a:p>
            <a:pPr algn="just"/>
            <a:r>
              <a:rPr lang="en-US" altLang="ko-KR" sz="2000" dirty="0" smtClean="0">
                <a:solidFill>
                  <a:schemeClr val="accent2"/>
                </a:solidFill>
                <a:latin typeface="Arial" panose="020B0604020202020204" pitchFamily="34" charset="0"/>
                <a:cs typeface="Arial" panose="020B0604020202020204" pitchFamily="34" charset="0"/>
              </a:rPr>
              <a:t>Daily</a:t>
            </a:r>
          </a:p>
          <a:p>
            <a:pPr algn="just"/>
            <a:r>
              <a:rPr lang="en-US" altLang="ko-KR" sz="2000" dirty="0" smtClean="0">
                <a:solidFill>
                  <a:schemeClr val="accent2"/>
                </a:solidFill>
                <a:latin typeface="Arial" panose="020B0604020202020204" pitchFamily="34" charset="0"/>
                <a:cs typeface="Arial" panose="020B0604020202020204" pitchFamily="34" charset="0"/>
              </a:rPr>
              <a:t>Averaged</a:t>
            </a:r>
          </a:p>
          <a:p>
            <a:pPr algn="just"/>
            <a:r>
              <a:rPr lang="en-US" altLang="ko-KR" sz="2000" dirty="0" smtClean="0">
                <a:solidFill>
                  <a:schemeClr val="accent2"/>
                </a:solidFill>
                <a:latin typeface="Arial" panose="020B0604020202020204" pitchFamily="34" charset="0"/>
                <a:cs typeface="Arial" panose="020B0604020202020204" pitchFamily="34" charset="0"/>
              </a:rPr>
              <a:t>Net radiation</a:t>
            </a:r>
            <a:endParaRPr lang="ko-KR" altLang="en-US" sz="2000" dirty="0">
              <a:solidFill>
                <a:schemeClr val="accent2"/>
              </a:solidFill>
              <a:latin typeface="Arial" panose="020B0604020202020204" pitchFamily="34" charset="0"/>
              <a:cs typeface="Arial" panose="020B0604020202020204" pitchFamily="34" charset="0"/>
            </a:endParaRPr>
          </a:p>
        </p:txBody>
      </p:sp>
      <p:sp>
        <p:nvSpPr>
          <p:cNvPr id="94" name="TextBox 93"/>
          <p:cNvSpPr txBox="1"/>
          <p:nvPr/>
        </p:nvSpPr>
        <p:spPr>
          <a:xfrm>
            <a:off x="12753378" y="25953753"/>
            <a:ext cx="2076002" cy="1015663"/>
          </a:xfrm>
          <a:prstGeom prst="rect">
            <a:avLst/>
          </a:prstGeom>
          <a:noFill/>
        </p:spPr>
        <p:txBody>
          <a:bodyPr wrap="square" rtlCol="0">
            <a:spAutoFit/>
          </a:bodyPr>
          <a:lstStyle/>
          <a:p>
            <a:pPr algn="just"/>
            <a:r>
              <a:rPr lang="en-US" altLang="ko-KR" sz="2000" dirty="0" smtClean="0">
                <a:solidFill>
                  <a:schemeClr val="accent2"/>
                </a:solidFill>
                <a:latin typeface="Arial" panose="020B0604020202020204" pitchFamily="34" charset="0"/>
                <a:cs typeface="Arial" panose="020B0604020202020204" pitchFamily="34" charset="0"/>
              </a:rPr>
              <a:t>Daily</a:t>
            </a:r>
          </a:p>
          <a:p>
            <a:pPr algn="just"/>
            <a:r>
              <a:rPr lang="en-US" altLang="ko-KR" sz="2000" dirty="0" smtClean="0">
                <a:solidFill>
                  <a:schemeClr val="accent2"/>
                </a:solidFill>
                <a:latin typeface="Arial" panose="020B0604020202020204" pitchFamily="34" charset="0"/>
                <a:cs typeface="Arial" panose="020B0604020202020204" pitchFamily="34" charset="0"/>
              </a:rPr>
              <a:t>Averaged</a:t>
            </a:r>
          </a:p>
          <a:p>
            <a:pPr algn="just"/>
            <a:r>
              <a:rPr lang="en-US" altLang="ko-KR" sz="2000" dirty="0" smtClean="0">
                <a:solidFill>
                  <a:schemeClr val="accent2"/>
                </a:solidFill>
                <a:latin typeface="Arial" panose="020B0604020202020204" pitchFamily="34" charset="0"/>
                <a:cs typeface="Arial" panose="020B0604020202020204" pitchFamily="34" charset="0"/>
              </a:rPr>
              <a:t>Temperature</a:t>
            </a:r>
          </a:p>
        </p:txBody>
      </p:sp>
      <p:sp>
        <p:nvSpPr>
          <p:cNvPr id="95" name="TextBox 94"/>
          <p:cNvSpPr txBox="1"/>
          <p:nvPr/>
        </p:nvSpPr>
        <p:spPr>
          <a:xfrm>
            <a:off x="8315903" y="28893086"/>
            <a:ext cx="1343957" cy="1323439"/>
          </a:xfrm>
          <a:prstGeom prst="rect">
            <a:avLst/>
          </a:prstGeom>
          <a:noFill/>
        </p:spPr>
        <p:txBody>
          <a:bodyPr wrap="square" rtlCol="0">
            <a:spAutoFit/>
          </a:bodyPr>
          <a:lstStyle/>
          <a:p>
            <a:pPr algn="just"/>
            <a:r>
              <a:rPr lang="en-US" altLang="ko-KR" sz="2000" dirty="0" smtClean="0">
                <a:solidFill>
                  <a:schemeClr val="accent2"/>
                </a:solidFill>
                <a:latin typeface="Arial" panose="020B0604020202020204" pitchFamily="34" charset="0"/>
                <a:cs typeface="Arial" panose="020B0604020202020204" pitchFamily="34" charset="0"/>
              </a:rPr>
              <a:t>Daily</a:t>
            </a:r>
          </a:p>
          <a:p>
            <a:pPr algn="just"/>
            <a:r>
              <a:rPr lang="en-US" altLang="ko-KR" sz="2000" dirty="0" smtClean="0">
                <a:solidFill>
                  <a:schemeClr val="accent2"/>
                </a:solidFill>
                <a:latin typeface="Arial" panose="020B0604020202020204" pitchFamily="34" charset="0"/>
                <a:cs typeface="Arial" panose="020B0604020202020204" pitchFamily="34" charset="0"/>
              </a:rPr>
              <a:t>Averaged </a:t>
            </a:r>
          </a:p>
          <a:p>
            <a:pPr algn="just"/>
            <a:r>
              <a:rPr lang="en-US" altLang="ko-KR" sz="2000" dirty="0" smtClean="0">
                <a:solidFill>
                  <a:schemeClr val="accent2"/>
                </a:solidFill>
                <a:latin typeface="Arial" panose="020B0604020202020204" pitchFamily="34" charset="0"/>
                <a:cs typeface="Arial" panose="020B0604020202020204" pitchFamily="34" charset="0"/>
              </a:rPr>
              <a:t>Relative </a:t>
            </a:r>
          </a:p>
          <a:p>
            <a:pPr algn="just"/>
            <a:r>
              <a:rPr lang="en-US" altLang="ko-KR" sz="2000" dirty="0" smtClean="0">
                <a:solidFill>
                  <a:schemeClr val="accent2"/>
                </a:solidFill>
                <a:latin typeface="Arial" panose="020B0604020202020204" pitchFamily="34" charset="0"/>
                <a:cs typeface="Arial" panose="020B0604020202020204" pitchFamily="34" charset="0"/>
              </a:rPr>
              <a:t>Humidity</a:t>
            </a:r>
            <a:endParaRPr lang="ko-KR" altLang="en-US" sz="2000" dirty="0">
              <a:solidFill>
                <a:schemeClr val="accent2"/>
              </a:solidFill>
              <a:latin typeface="Arial" panose="020B0604020202020204" pitchFamily="34" charset="0"/>
              <a:cs typeface="Arial" panose="020B0604020202020204" pitchFamily="34" charset="0"/>
            </a:endParaRPr>
          </a:p>
        </p:txBody>
      </p:sp>
      <p:sp>
        <p:nvSpPr>
          <p:cNvPr id="96" name="TextBox 95"/>
          <p:cNvSpPr txBox="1"/>
          <p:nvPr/>
        </p:nvSpPr>
        <p:spPr>
          <a:xfrm>
            <a:off x="3538250" y="28898339"/>
            <a:ext cx="1966301" cy="1015663"/>
          </a:xfrm>
          <a:prstGeom prst="rect">
            <a:avLst/>
          </a:prstGeom>
          <a:noFill/>
        </p:spPr>
        <p:txBody>
          <a:bodyPr wrap="square" rtlCol="0">
            <a:spAutoFit/>
          </a:bodyPr>
          <a:lstStyle/>
          <a:p>
            <a:pPr algn="just"/>
            <a:r>
              <a:rPr lang="en-US" altLang="ko-KR" sz="2000" dirty="0" smtClean="0">
                <a:solidFill>
                  <a:schemeClr val="accent2"/>
                </a:solidFill>
                <a:latin typeface="Arial" panose="020B0604020202020204" pitchFamily="34" charset="0"/>
                <a:cs typeface="Arial" panose="020B0604020202020204" pitchFamily="34" charset="0"/>
              </a:rPr>
              <a:t>Daily</a:t>
            </a:r>
          </a:p>
          <a:p>
            <a:pPr algn="just"/>
            <a:r>
              <a:rPr lang="en-US" altLang="ko-KR" sz="2000" dirty="0" smtClean="0">
                <a:solidFill>
                  <a:schemeClr val="accent2"/>
                </a:solidFill>
                <a:latin typeface="Arial" panose="020B0604020202020204" pitchFamily="34" charset="0"/>
                <a:cs typeface="Arial" panose="020B0604020202020204" pitchFamily="34" charset="0"/>
              </a:rPr>
              <a:t>Averaged</a:t>
            </a:r>
          </a:p>
          <a:p>
            <a:pPr algn="just"/>
            <a:r>
              <a:rPr lang="en-US" altLang="ko-KR" sz="2000" dirty="0" smtClean="0">
                <a:solidFill>
                  <a:schemeClr val="accent2"/>
                </a:solidFill>
                <a:latin typeface="Arial" panose="020B0604020202020204" pitchFamily="34" charset="0"/>
                <a:cs typeface="Arial" panose="020B0604020202020204" pitchFamily="34" charset="0"/>
              </a:rPr>
              <a:t>Wind speed</a:t>
            </a:r>
            <a:endParaRPr lang="ko-KR" altLang="en-US" sz="2000" dirty="0">
              <a:solidFill>
                <a:schemeClr val="accent2"/>
              </a:solidFill>
              <a:latin typeface="Arial" panose="020B0604020202020204" pitchFamily="34" charset="0"/>
              <a:cs typeface="Arial" panose="020B0604020202020204" pitchFamily="34" charset="0"/>
            </a:endParaRPr>
          </a:p>
        </p:txBody>
      </p:sp>
      <p:sp>
        <p:nvSpPr>
          <p:cNvPr id="97" name="TextBox 96"/>
          <p:cNvSpPr txBox="1"/>
          <p:nvPr/>
        </p:nvSpPr>
        <p:spPr>
          <a:xfrm>
            <a:off x="12730889" y="28898339"/>
            <a:ext cx="1869395" cy="1015663"/>
          </a:xfrm>
          <a:prstGeom prst="rect">
            <a:avLst/>
          </a:prstGeom>
          <a:noFill/>
        </p:spPr>
        <p:txBody>
          <a:bodyPr wrap="square" rtlCol="0">
            <a:spAutoFit/>
          </a:bodyPr>
          <a:lstStyle/>
          <a:p>
            <a:pPr algn="just"/>
            <a:r>
              <a:rPr lang="en-US" altLang="ko-KR" sz="2000" dirty="0" smtClean="0">
                <a:solidFill>
                  <a:schemeClr val="accent2"/>
                </a:solidFill>
                <a:latin typeface="Arial" panose="020B0604020202020204" pitchFamily="34" charset="0"/>
                <a:cs typeface="Arial" panose="020B0604020202020204" pitchFamily="34" charset="0"/>
              </a:rPr>
              <a:t>Regional</a:t>
            </a:r>
          </a:p>
          <a:p>
            <a:pPr algn="just"/>
            <a:r>
              <a:rPr lang="en-US" altLang="ko-KR" sz="2000" dirty="0" smtClean="0">
                <a:solidFill>
                  <a:schemeClr val="accent2"/>
                </a:solidFill>
                <a:latin typeface="Arial" panose="020B0604020202020204" pitchFamily="34" charset="0"/>
                <a:cs typeface="Arial" panose="020B0604020202020204" pitchFamily="34" charset="0"/>
              </a:rPr>
              <a:t>Elevation</a:t>
            </a:r>
          </a:p>
          <a:p>
            <a:pPr algn="just"/>
            <a:endParaRPr lang="ko-KR" altLang="en-US" sz="2000" dirty="0">
              <a:solidFill>
                <a:schemeClr val="accent2"/>
              </a:solidFill>
              <a:latin typeface="Arial" panose="020B0604020202020204" pitchFamily="34" charset="0"/>
              <a:cs typeface="Arial" panose="020B0604020202020204" pitchFamily="34" charset="0"/>
            </a:endParaRPr>
          </a:p>
        </p:txBody>
      </p:sp>
      <p:pic>
        <p:nvPicPr>
          <p:cNvPr id="98" name="그림 97"/>
          <p:cNvPicPr>
            <a:picLocks noChangeAspect="1"/>
          </p:cNvPicPr>
          <p:nvPr/>
        </p:nvPicPr>
        <p:blipFill>
          <a:blip r:embed="rId12"/>
          <a:stretch>
            <a:fillRect/>
          </a:stretch>
        </p:blipFill>
        <p:spPr>
          <a:xfrm>
            <a:off x="3567888" y="28011975"/>
            <a:ext cx="796907" cy="465580"/>
          </a:xfrm>
          <a:prstGeom prst="rect">
            <a:avLst/>
          </a:prstGeom>
        </p:spPr>
      </p:pic>
      <p:pic>
        <p:nvPicPr>
          <p:cNvPr id="99" name="그림 98"/>
          <p:cNvPicPr>
            <a:picLocks noChangeAspect="1"/>
          </p:cNvPicPr>
          <p:nvPr/>
        </p:nvPicPr>
        <p:blipFill>
          <a:blip r:embed="rId13"/>
          <a:stretch>
            <a:fillRect/>
          </a:stretch>
        </p:blipFill>
        <p:spPr>
          <a:xfrm>
            <a:off x="8373662" y="28011975"/>
            <a:ext cx="837147" cy="418574"/>
          </a:xfrm>
          <a:prstGeom prst="rect">
            <a:avLst/>
          </a:prstGeom>
        </p:spPr>
      </p:pic>
      <p:pic>
        <p:nvPicPr>
          <p:cNvPr id="100" name="그림 99"/>
          <p:cNvPicPr>
            <a:picLocks noChangeAspect="1"/>
          </p:cNvPicPr>
          <p:nvPr/>
        </p:nvPicPr>
        <p:blipFill>
          <a:blip r:embed="rId14"/>
          <a:stretch>
            <a:fillRect/>
          </a:stretch>
        </p:blipFill>
        <p:spPr>
          <a:xfrm>
            <a:off x="12726803" y="28013952"/>
            <a:ext cx="833194" cy="416597"/>
          </a:xfrm>
          <a:prstGeom prst="rect">
            <a:avLst/>
          </a:prstGeom>
        </p:spPr>
      </p:pic>
      <p:pic>
        <p:nvPicPr>
          <p:cNvPr id="101" name="그림 100"/>
          <p:cNvPicPr>
            <a:picLocks noChangeAspect="1"/>
          </p:cNvPicPr>
          <p:nvPr/>
        </p:nvPicPr>
        <p:blipFill>
          <a:blip r:embed="rId15"/>
          <a:stretch>
            <a:fillRect/>
          </a:stretch>
        </p:blipFill>
        <p:spPr>
          <a:xfrm>
            <a:off x="3557080" y="31019317"/>
            <a:ext cx="833194" cy="416597"/>
          </a:xfrm>
          <a:prstGeom prst="rect">
            <a:avLst/>
          </a:prstGeom>
        </p:spPr>
      </p:pic>
      <p:pic>
        <p:nvPicPr>
          <p:cNvPr id="102" name="그림 101"/>
          <p:cNvPicPr>
            <a:picLocks noChangeAspect="1"/>
          </p:cNvPicPr>
          <p:nvPr/>
        </p:nvPicPr>
        <p:blipFill>
          <a:blip r:embed="rId16"/>
          <a:stretch>
            <a:fillRect/>
          </a:stretch>
        </p:blipFill>
        <p:spPr>
          <a:xfrm>
            <a:off x="8333192" y="31024398"/>
            <a:ext cx="848624" cy="416597"/>
          </a:xfrm>
          <a:prstGeom prst="rect">
            <a:avLst/>
          </a:prstGeom>
        </p:spPr>
      </p:pic>
      <p:pic>
        <p:nvPicPr>
          <p:cNvPr id="103" name="그림 102"/>
          <p:cNvPicPr>
            <a:picLocks noChangeAspect="1"/>
          </p:cNvPicPr>
          <p:nvPr/>
        </p:nvPicPr>
        <p:blipFill>
          <a:blip r:embed="rId17"/>
          <a:stretch>
            <a:fillRect/>
          </a:stretch>
        </p:blipFill>
        <p:spPr>
          <a:xfrm>
            <a:off x="12796942" y="30987373"/>
            <a:ext cx="763055" cy="476034"/>
          </a:xfrm>
          <a:prstGeom prst="rect">
            <a:avLst/>
          </a:prstGeom>
        </p:spPr>
      </p:pic>
      <p:grpSp>
        <p:nvGrpSpPr>
          <p:cNvPr id="104" name="Groupe 18"/>
          <p:cNvGrpSpPr/>
          <p:nvPr/>
        </p:nvGrpSpPr>
        <p:grpSpPr>
          <a:xfrm>
            <a:off x="468220" y="31775426"/>
            <a:ext cx="14361160" cy="6306581"/>
            <a:chOff x="-12948752" y="23961714"/>
            <a:chExt cx="11953328" cy="8856982"/>
          </a:xfrm>
        </p:grpSpPr>
        <p:sp>
          <p:nvSpPr>
            <p:cNvPr id="105" name="Rectangle 19"/>
            <p:cNvSpPr/>
            <p:nvPr/>
          </p:nvSpPr>
          <p:spPr>
            <a:xfrm>
              <a:off x="-12948752" y="24681792"/>
              <a:ext cx="11953328" cy="8136904"/>
            </a:xfrm>
            <a:prstGeom prst="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2"/>
                </a:solidFill>
              </a:endParaRPr>
            </a:p>
          </p:txBody>
        </p:sp>
        <p:sp>
          <p:nvSpPr>
            <p:cNvPr id="106" name="Rectangle 20"/>
            <p:cNvSpPr/>
            <p:nvPr/>
          </p:nvSpPr>
          <p:spPr>
            <a:xfrm>
              <a:off x="-12948752" y="23961714"/>
              <a:ext cx="11953328" cy="648072"/>
            </a:xfrm>
            <a:prstGeom prst="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i="1" dirty="0" smtClean="0">
                  <a:solidFill>
                    <a:schemeClr val="accent2"/>
                  </a:solidFill>
                  <a:latin typeface="Arial" pitchFamily="34" charset="0"/>
                  <a:cs typeface="Arial" pitchFamily="34" charset="0"/>
                </a:rPr>
                <a:t>Comparison of WRF meteorological data (Precipitation</a:t>
              </a:r>
              <a:r>
                <a:rPr lang="fr-FR" sz="2500" i="1" dirty="0" smtClean="0">
                  <a:solidFill>
                    <a:schemeClr val="accent2"/>
                  </a:solidFill>
                  <a:latin typeface="Arial" pitchFamily="34" charset="0"/>
                  <a:cs typeface="Arial" pitchFamily="34" charset="0"/>
                </a:rPr>
                <a:t>)</a:t>
              </a:r>
              <a:endParaRPr lang="en-US" sz="2500" i="1" dirty="0" smtClean="0">
                <a:solidFill>
                  <a:schemeClr val="accent2"/>
                </a:solidFill>
                <a:latin typeface="Arial" pitchFamily="34" charset="0"/>
                <a:cs typeface="Arial" pitchFamily="34" charset="0"/>
              </a:endParaRPr>
            </a:p>
          </p:txBody>
        </p:sp>
      </p:grpSp>
      <p:pic>
        <p:nvPicPr>
          <p:cNvPr id="107" name="그림 106"/>
          <p:cNvPicPr>
            <a:picLocks noChangeAspect="1"/>
          </p:cNvPicPr>
          <p:nvPr/>
        </p:nvPicPr>
        <p:blipFill>
          <a:blip r:embed="rId18"/>
          <a:stretch>
            <a:fillRect/>
          </a:stretch>
        </p:blipFill>
        <p:spPr>
          <a:xfrm>
            <a:off x="1017093" y="32558969"/>
            <a:ext cx="4538020" cy="4531863"/>
          </a:xfrm>
          <a:prstGeom prst="rect">
            <a:avLst/>
          </a:prstGeom>
        </p:spPr>
      </p:pic>
      <p:pic>
        <p:nvPicPr>
          <p:cNvPr id="108" name="그림 107"/>
          <p:cNvPicPr>
            <a:picLocks noChangeAspect="1"/>
          </p:cNvPicPr>
          <p:nvPr/>
        </p:nvPicPr>
        <p:blipFill>
          <a:blip r:embed="rId19"/>
          <a:stretch>
            <a:fillRect/>
          </a:stretch>
        </p:blipFill>
        <p:spPr>
          <a:xfrm>
            <a:off x="7982980" y="32533778"/>
            <a:ext cx="4526625" cy="4532913"/>
          </a:xfrm>
          <a:prstGeom prst="rect">
            <a:avLst/>
          </a:prstGeom>
        </p:spPr>
      </p:pic>
      <p:pic>
        <p:nvPicPr>
          <p:cNvPr id="109" name="그림 108"/>
          <p:cNvPicPr>
            <a:picLocks noChangeAspect="1"/>
          </p:cNvPicPr>
          <p:nvPr/>
        </p:nvPicPr>
        <p:blipFill>
          <a:blip r:embed="rId20"/>
          <a:stretch>
            <a:fillRect/>
          </a:stretch>
        </p:blipFill>
        <p:spPr>
          <a:xfrm>
            <a:off x="5659708" y="36227846"/>
            <a:ext cx="1653430" cy="834741"/>
          </a:xfrm>
          <a:prstGeom prst="rect">
            <a:avLst/>
          </a:prstGeom>
        </p:spPr>
      </p:pic>
      <p:pic>
        <p:nvPicPr>
          <p:cNvPr id="110" name="그림 109"/>
          <p:cNvPicPr>
            <a:picLocks noChangeAspect="1"/>
          </p:cNvPicPr>
          <p:nvPr/>
        </p:nvPicPr>
        <p:blipFill>
          <a:blip r:embed="rId21"/>
          <a:stretch>
            <a:fillRect/>
          </a:stretch>
        </p:blipFill>
        <p:spPr>
          <a:xfrm>
            <a:off x="12627758" y="36227846"/>
            <a:ext cx="1730191" cy="834741"/>
          </a:xfrm>
          <a:prstGeom prst="rect">
            <a:avLst/>
          </a:prstGeom>
        </p:spPr>
      </p:pic>
      <p:sp>
        <p:nvSpPr>
          <p:cNvPr id="113" name="TextBox 112"/>
          <p:cNvSpPr txBox="1"/>
          <p:nvPr/>
        </p:nvSpPr>
        <p:spPr>
          <a:xfrm>
            <a:off x="2151442" y="37000276"/>
            <a:ext cx="2160240" cy="1107996"/>
          </a:xfrm>
          <a:prstGeom prst="rect">
            <a:avLst/>
          </a:prstGeom>
          <a:noFill/>
        </p:spPr>
        <p:txBody>
          <a:bodyPr wrap="square" rtlCol="0">
            <a:spAutoFit/>
          </a:bodyPr>
          <a:lstStyle/>
          <a:p>
            <a:pPr algn="ctr">
              <a:lnSpc>
                <a:spcPct val="150000"/>
              </a:lnSpc>
            </a:pPr>
            <a:r>
              <a:rPr lang="en-US" altLang="ko-KR" sz="2400" b="1" dirty="0" smtClean="0">
                <a:solidFill>
                  <a:schemeClr val="accent3"/>
                </a:solidFill>
                <a:latin typeface="Arial" panose="020B0604020202020204" pitchFamily="34" charset="0"/>
                <a:cs typeface="Arial" panose="020B0604020202020204" pitchFamily="34" charset="0"/>
              </a:rPr>
              <a:t>Resolution</a:t>
            </a:r>
          </a:p>
          <a:p>
            <a:pPr algn="ctr">
              <a:lnSpc>
                <a:spcPct val="150000"/>
              </a:lnSpc>
            </a:pPr>
            <a:r>
              <a:rPr lang="en-US" altLang="ko-KR" sz="2000" dirty="0" smtClean="0">
                <a:solidFill>
                  <a:schemeClr val="accent3"/>
                </a:solidFill>
                <a:latin typeface="Arial" panose="020B0604020202020204" pitchFamily="34" charset="0"/>
                <a:cs typeface="Arial" panose="020B0604020202020204" pitchFamily="34" charset="0"/>
              </a:rPr>
              <a:t>270m X 270m</a:t>
            </a:r>
            <a:endParaRPr lang="ko-KR" altLang="en-US" sz="2000" dirty="0">
              <a:solidFill>
                <a:schemeClr val="accent3"/>
              </a:solidFill>
              <a:latin typeface="Arial" panose="020B0604020202020204" pitchFamily="34" charset="0"/>
              <a:cs typeface="Arial" panose="020B0604020202020204" pitchFamily="34" charset="0"/>
            </a:endParaRPr>
          </a:p>
        </p:txBody>
      </p:sp>
      <p:sp>
        <p:nvSpPr>
          <p:cNvPr id="114" name="TextBox 113"/>
          <p:cNvSpPr txBox="1"/>
          <p:nvPr/>
        </p:nvSpPr>
        <p:spPr>
          <a:xfrm>
            <a:off x="9112126" y="36986494"/>
            <a:ext cx="2160240" cy="1107996"/>
          </a:xfrm>
          <a:prstGeom prst="rect">
            <a:avLst/>
          </a:prstGeom>
          <a:noFill/>
        </p:spPr>
        <p:txBody>
          <a:bodyPr wrap="square" rtlCol="0">
            <a:spAutoFit/>
          </a:bodyPr>
          <a:lstStyle/>
          <a:p>
            <a:pPr algn="ctr">
              <a:lnSpc>
                <a:spcPct val="150000"/>
              </a:lnSpc>
            </a:pPr>
            <a:r>
              <a:rPr lang="en-US" altLang="ko-KR" sz="2400" b="1" dirty="0" smtClean="0">
                <a:solidFill>
                  <a:schemeClr val="accent3"/>
                </a:solidFill>
                <a:latin typeface="Arial" panose="020B0604020202020204" pitchFamily="34" charset="0"/>
                <a:cs typeface="Arial" panose="020B0604020202020204" pitchFamily="34" charset="0"/>
              </a:rPr>
              <a:t>Resolution</a:t>
            </a:r>
          </a:p>
          <a:p>
            <a:pPr algn="ctr">
              <a:lnSpc>
                <a:spcPct val="150000"/>
              </a:lnSpc>
            </a:pPr>
            <a:r>
              <a:rPr lang="en-US" altLang="ko-KR" sz="2000" dirty="0" smtClean="0">
                <a:solidFill>
                  <a:schemeClr val="accent3"/>
                </a:solidFill>
                <a:latin typeface="Arial" panose="020B0604020202020204" pitchFamily="34" charset="0"/>
                <a:cs typeface="Arial" panose="020B0604020202020204" pitchFamily="34" charset="0"/>
              </a:rPr>
              <a:t>810m X 810m</a:t>
            </a:r>
            <a:endParaRPr lang="ko-KR" altLang="en-US" sz="2000" dirty="0">
              <a:solidFill>
                <a:schemeClr val="accent3"/>
              </a:solidFill>
              <a:latin typeface="Arial" panose="020B0604020202020204" pitchFamily="34" charset="0"/>
              <a:cs typeface="Arial" panose="020B0604020202020204" pitchFamily="34" charset="0"/>
            </a:endParaRPr>
          </a:p>
        </p:txBody>
      </p:sp>
      <p:pic>
        <p:nvPicPr>
          <p:cNvPr id="115" name="그림 114"/>
          <p:cNvPicPr>
            <a:picLocks noChangeAspect="1"/>
          </p:cNvPicPr>
          <p:nvPr/>
        </p:nvPicPr>
        <p:blipFill>
          <a:blip r:embed="rId22"/>
          <a:stretch>
            <a:fillRect/>
          </a:stretch>
        </p:blipFill>
        <p:spPr>
          <a:xfrm>
            <a:off x="15520522" y="7451411"/>
            <a:ext cx="14153444" cy="9680991"/>
          </a:xfrm>
          <a:prstGeom prst="rect">
            <a:avLst/>
          </a:prstGeom>
        </p:spPr>
      </p:pic>
      <p:sp>
        <p:nvSpPr>
          <p:cNvPr id="117" name="Rectangle 19"/>
          <p:cNvSpPr/>
          <p:nvPr/>
        </p:nvSpPr>
        <p:spPr>
          <a:xfrm>
            <a:off x="15539571" y="20916920"/>
            <a:ext cx="14534469" cy="6439737"/>
          </a:xfrm>
          <a:prstGeom prst="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2"/>
              </a:solidFill>
            </a:endParaRPr>
          </a:p>
        </p:txBody>
      </p:sp>
      <p:sp>
        <p:nvSpPr>
          <p:cNvPr id="118" name="Rectangle 20"/>
          <p:cNvSpPr/>
          <p:nvPr/>
        </p:nvSpPr>
        <p:spPr>
          <a:xfrm>
            <a:off x="15539572" y="20404192"/>
            <a:ext cx="14534468" cy="461457"/>
          </a:xfrm>
          <a:prstGeom prst="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i="1" dirty="0" smtClean="0">
                <a:solidFill>
                  <a:schemeClr val="accent2"/>
                </a:solidFill>
                <a:latin typeface="Arial" pitchFamily="34" charset="0"/>
                <a:cs typeface="Arial" pitchFamily="34" charset="0"/>
              </a:rPr>
              <a:t>Comparison of Results of evapotranspiration estimation</a:t>
            </a:r>
          </a:p>
        </p:txBody>
      </p:sp>
      <p:pic>
        <p:nvPicPr>
          <p:cNvPr id="119" name="그림 118"/>
          <p:cNvPicPr/>
          <p:nvPr/>
        </p:nvPicPr>
        <p:blipFill>
          <a:blip r:embed="rId23"/>
          <a:stretch>
            <a:fillRect/>
          </a:stretch>
        </p:blipFill>
        <p:spPr>
          <a:xfrm>
            <a:off x="15686124" y="21382763"/>
            <a:ext cx="3343763" cy="3450708"/>
          </a:xfrm>
          <a:prstGeom prst="rect">
            <a:avLst/>
          </a:prstGeom>
        </p:spPr>
      </p:pic>
      <p:pic>
        <p:nvPicPr>
          <p:cNvPr id="120" name="그림 119"/>
          <p:cNvPicPr/>
          <p:nvPr/>
        </p:nvPicPr>
        <p:blipFill>
          <a:blip r:embed="rId24"/>
          <a:stretch>
            <a:fillRect/>
          </a:stretch>
        </p:blipFill>
        <p:spPr>
          <a:xfrm>
            <a:off x="20479345" y="21394766"/>
            <a:ext cx="3343763" cy="3450708"/>
          </a:xfrm>
          <a:prstGeom prst="rect">
            <a:avLst/>
          </a:prstGeom>
        </p:spPr>
      </p:pic>
      <p:pic>
        <p:nvPicPr>
          <p:cNvPr id="121" name="그림 120"/>
          <p:cNvPicPr/>
          <p:nvPr/>
        </p:nvPicPr>
        <p:blipFill>
          <a:blip r:embed="rId25"/>
          <a:stretch>
            <a:fillRect/>
          </a:stretch>
        </p:blipFill>
        <p:spPr>
          <a:xfrm>
            <a:off x="25258619" y="21378420"/>
            <a:ext cx="3343763" cy="3450708"/>
          </a:xfrm>
          <a:prstGeom prst="rect">
            <a:avLst/>
          </a:prstGeom>
        </p:spPr>
      </p:pic>
      <p:sp>
        <p:nvSpPr>
          <p:cNvPr id="122" name="TextBox 121"/>
          <p:cNvSpPr txBox="1"/>
          <p:nvPr/>
        </p:nvSpPr>
        <p:spPr>
          <a:xfrm>
            <a:off x="21094846" y="20976927"/>
            <a:ext cx="2098814" cy="400110"/>
          </a:xfrm>
          <a:prstGeom prst="rect">
            <a:avLst/>
          </a:prstGeom>
          <a:noFill/>
        </p:spPr>
        <p:txBody>
          <a:bodyPr wrap="square" rtlCol="0">
            <a:spAutoFit/>
          </a:bodyPr>
          <a:lstStyle/>
          <a:p>
            <a:pPr algn="ctr"/>
            <a:r>
              <a:rPr lang="en-US" altLang="ko-KR" sz="2000" dirty="0" smtClean="0">
                <a:solidFill>
                  <a:schemeClr val="accent3"/>
                </a:solidFill>
                <a:latin typeface="Arial" panose="020B0604020202020204" pitchFamily="34" charset="0"/>
                <a:cs typeface="Arial" panose="020B0604020202020204" pitchFamily="34" charset="0"/>
              </a:rPr>
              <a:t>810m X 810m</a:t>
            </a:r>
            <a:endParaRPr lang="ko-KR" altLang="en-US" sz="2000" dirty="0">
              <a:solidFill>
                <a:schemeClr val="accent3"/>
              </a:solidFill>
              <a:latin typeface="Arial" panose="020B0604020202020204" pitchFamily="34" charset="0"/>
              <a:cs typeface="Arial" panose="020B0604020202020204" pitchFamily="34" charset="0"/>
            </a:endParaRPr>
          </a:p>
        </p:txBody>
      </p:sp>
      <p:sp>
        <p:nvSpPr>
          <p:cNvPr id="124" name="TextBox 123"/>
          <p:cNvSpPr txBox="1"/>
          <p:nvPr/>
        </p:nvSpPr>
        <p:spPr>
          <a:xfrm>
            <a:off x="16706400" y="20957018"/>
            <a:ext cx="1604663" cy="400110"/>
          </a:xfrm>
          <a:prstGeom prst="rect">
            <a:avLst/>
          </a:prstGeom>
          <a:noFill/>
        </p:spPr>
        <p:txBody>
          <a:bodyPr wrap="square" rtlCol="0">
            <a:spAutoFit/>
          </a:bodyPr>
          <a:lstStyle/>
          <a:p>
            <a:pPr algn="just"/>
            <a:r>
              <a:rPr lang="en-US" altLang="ko-KR" sz="2000" dirty="0" smtClean="0">
                <a:solidFill>
                  <a:schemeClr val="accent3"/>
                </a:solidFill>
                <a:latin typeface="Arial" panose="020B0604020202020204" pitchFamily="34" charset="0"/>
                <a:cs typeface="Arial" panose="020B0604020202020204" pitchFamily="34" charset="0"/>
              </a:rPr>
              <a:t>Thiessen</a:t>
            </a:r>
            <a:endParaRPr lang="ko-KR" altLang="en-US" sz="2000" dirty="0">
              <a:solidFill>
                <a:schemeClr val="accent3"/>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5" name="TextBox 124"/>
              <p:cNvSpPr txBox="1"/>
              <p:nvPr/>
            </p:nvSpPr>
            <p:spPr>
              <a:xfrm>
                <a:off x="15661750" y="24802113"/>
                <a:ext cx="7422687" cy="2554545"/>
              </a:xfrm>
              <a:prstGeom prst="rect">
                <a:avLst/>
              </a:prstGeom>
              <a:noFill/>
            </p:spPr>
            <p:txBody>
              <a:bodyPr wrap="square" rtlCol="0">
                <a:spAutoFit/>
              </a:bodyPr>
              <a:lstStyle/>
              <a:p>
                <a:pPr marL="171450" indent="-171450" algn="just">
                  <a:buFont typeface="Arial" panose="020B0604020202020204" pitchFamily="34" charset="0"/>
                  <a:buChar char="•"/>
                </a:pPr>
                <a:r>
                  <a:rPr lang="en-US" altLang="ko-KR" sz="2000" dirty="0" smtClean="0">
                    <a:solidFill>
                      <a:schemeClr val="accent3"/>
                    </a:solidFill>
                    <a:latin typeface="Arial" panose="020B0604020202020204" pitchFamily="34" charset="0"/>
                    <a:cs typeface="Arial" panose="020B0604020202020204" pitchFamily="34" charset="0"/>
                  </a:rPr>
                  <a:t>Grid number/size :</a:t>
                </a:r>
              </a:p>
              <a:p>
                <a:pPr algn="just"/>
                <a:r>
                  <a:rPr lang="en-US" altLang="ko-KR" sz="2000" dirty="0">
                    <a:solidFill>
                      <a:schemeClr val="accent3"/>
                    </a:solidFill>
                    <a:latin typeface="Arial" panose="020B0604020202020204" pitchFamily="34" charset="0"/>
                    <a:cs typeface="Arial" panose="020B0604020202020204" pitchFamily="34" charset="0"/>
                  </a:rPr>
                  <a:t> </a:t>
                </a:r>
                <a:r>
                  <a:rPr lang="en-US" altLang="ko-KR" sz="2000" dirty="0" smtClean="0">
                    <a:solidFill>
                      <a:schemeClr val="accent3"/>
                    </a:solidFill>
                    <a:latin typeface="Arial" panose="020B0604020202020204" pitchFamily="34" charset="0"/>
                    <a:cs typeface="Arial" panose="020B0604020202020204" pitchFamily="34" charset="0"/>
                  </a:rPr>
                  <a:t>  3,449/8,100</a:t>
                </a:r>
                <a14:m>
                  <m:oMath xmlns:m="http://schemas.openxmlformats.org/officeDocument/2006/math">
                    <m:sSup>
                      <m:sSupPr>
                        <m:ctrlPr>
                          <a:rPr lang="en-US" altLang="ko-KR" sz="2000" i="1" smtClean="0">
                            <a:solidFill>
                              <a:schemeClr val="accent3"/>
                            </a:solidFill>
                            <a:latin typeface="Cambria Math" panose="02040503050406030204" pitchFamily="18" charset="0"/>
                            <a:cs typeface="Times New Roman" panose="02020603050405020304" pitchFamily="18" charset="0"/>
                          </a:rPr>
                        </m:ctrlPr>
                      </m:sSupPr>
                      <m:e>
                        <m:r>
                          <a:rPr lang="en-US" altLang="ko-KR" sz="2000" b="0" i="1" smtClean="0">
                            <a:solidFill>
                              <a:schemeClr val="accent3"/>
                            </a:solidFill>
                            <a:latin typeface="Cambria Math" panose="02040503050406030204" pitchFamily="18" charset="0"/>
                            <a:cs typeface="Times New Roman" panose="02020603050405020304" pitchFamily="18" charset="0"/>
                          </a:rPr>
                          <m:t>𝑚</m:t>
                        </m:r>
                      </m:e>
                      <m:sup>
                        <m:r>
                          <a:rPr lang="en-US" altLang="ko-KR" sz="2000" b="0" i="1" smtClean="0">
                            <a:solidFill>
                              <a:schemeClr val="accent3"/>
                            </a:solidFill>
                            <a:latin typeface="Cambria Math" panose="02040503050406030204" pitchFamily="18" charset="0"/>
                            <a:cs typeface="Times New Roman" panose="02020603050405020304" pitchFamily="18" charset="0"/>
                          </a:rPr>
                          <m:t>2</m:t>
                        </m:r>
                      </m:sup>
                    </m:sSup>
                  </m:oMath>
                </a14:m>
                <a:endParaRPr lang="en-US" altLang="ko-KR" sz="2000" dirty="0" smtClean="0">
                  <a:solidFill>
                    <a:schemeClr val="accent3"/>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endParaRPr lang="en-US" altLang="ko-KR" sz="2000" dirty="0" smtClean="0">
                  <a:solidFill>
                    <a:schemeClr val="accent3"/>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altLang="ko-KR" sz="2000" dirty="0" smtClean="0">
                    <a:solidFill>
                      <a:schemeClr val="accent3"/>
                    </a:solidFill>
                    <a:latin typeface="Arial" panose="020B0604020202020204" pitchFamily="34" charset="0"/>
                    <a:cs typeface="Arial" panose="020B0604020202020204" pitchFamily="34" charset="0"/>
                  </a:rPr>
                  <a:t>Total evapotranspiration amount : </a:t>
                </a:r>
              </a:p>
              <a:p>
                <a:pPr algn="just"/>
                <a:r>
                  <a:rPr lang="en-US" altLang="ko-KR" sz="2000" dirty="0" smtClean="0">
                    <a:solidFill>
                      <a:schemeClr val="accent3"/>
                    </a:solidFill>
                    <a:latin typeface="Arial" panose="020B0604020202020204" pitchFamily="34" charset="0"/>
                    <a:cs typeface="Arial" panose="020B0604020202020204" pitchFamily="34" charset="0"/>
                  </a:rPr>
                  <a:t>   241,461</a:t>
                </a:r>
                <a14:m>
                  <m:oMath xmlns:m="http://schemas.openxmlformats.org/officeDocument/2006/math">
                    <m:r>
                      <a:rPr lang="en-US" altLang="ko-KR" sz="2000" b="0" i="1" smtClean="0">
                        <a:solidFill>
                          <a:schemeClr val="accent3"/>
                        </a:solidFill>
                        <a:latin typeface="Cambria Math" panose="02040503050406030204" pitchFamily="18" charset="0"/>
                        <a:cs typeface="Times New Roman" panose="02020603050405020304" pitchFamily="18" charset="0"/>
                      </a:rPr>
                      <m:t>𝑚𝑚</m:t>
                    </m:r>
                  </m:oMath>
                </a14:m>
                <a:r>
                  <a:rPr lang="en-US" altLang="ko-KR" sz="2000" dirty="0" smtClean="0">
                    <a:solidFill>
                      <a:schemeClr val="accent3"/>
                    </a:solidFill>
                    <a:latin typeface="Arial" panose="020B0604020202020204" pitchFamily="34" charset="0"/>
                    <a:cs typeface="Arial" panose="020B0604020202020204" pitchFamily="34" charset="0"/>
                  </a:rPr>
                  <a:t>/20day</a:t>
                </a:r>
              </a:p>
              <a:p>
                <a:pPr marL="171450" indent="-171450" algn="just">
                  <a:buFont typeface="Arial" panose="020B0604020202020204" pitchFamily="34" charset="0"/>
                  <a:buChar char="•"/>
                </a:pPr>
                <a:endParaRPr lang="en-US" altLang="ko-KR" sz="2000" dirty="0" smtClean="0">
                  <a:solidFill>
                    <a:schemeClr val="accent3"/>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altLang="ko-KR" sz="2000" dirty="0" smtClean="0">
                    <a:solidFill>
                      <a:schemeClr val="accent3"/>
                    </a:solidFill>
                    <a:latin typeface="Arial" panose="020B0604020202020204" pitchFamily="34" charset="0"/>
                    <a:cs typeface="Arial" panose="020B0604020202020204" pitchFamily="34" charset="0"/>
                  </a:rPr>
                  <a:t>Average </a:t>
                </a:r>
                <a:r>
                  <a:rPr lang="en-US" altLang="ko-KR" sz="2000" dirty="0">
                    <a:solidFill>
                      <a:schemeClr val="accent3"/>
                    </a:solidFill>
                    <a:latin typeface="Arial" panose="020B0604020202020204" pitchFamily="34" charset="0"/>
                    <a:cs typeface="Arial" panose="020B0604020202020204" pitchFamily="34" charset="0"/>
                  </a:rPr>
                  <a:t>evapotranspiration amount </a:t>
                </a:r>
                <a:r>
                  <a:rPr lang="en-US" altLang="ko-KR" sz="2000" dirty="0" smtClean="0">
                    <a:solidFill>
                      <a:schemeClr val="accent3"/>
                    </a:solidFill>
                    <a:latin typeface="Arial" panose="020B0604020202020204" pitchFamily="34" charset="0"/>
                    <a:cs typeface="Arial" panose="020B0604020202020204" pitchFamily="34" charset="0"/>
                  </a:rPr>
                  <a:t>: </a:t>
                </a:r>
              </a:p>
              <a:p>
                <a:pPr algn="just"/>
                <a:r>
                  <a:rPr lang="en-US" altLang="ko-KR" sz="2000" dirty="0" smtClean="0">
                    <a:solidFill>
                      <a:schemeClr val="accent3"/>
                    </a:solidFill>
                    <a:latin typeface="Arial" panose="020B0604020202020204" pitchFamily="34" charset="0"/>
                    <a:cs typeface="Arial" panose="020B0604020202020204" pitchFamily="34" charset="0"/>
                  </a:rPr>
                  <a:t>   70.01</a:t>
                </a:r>
                <a14:m>
                  <m:oMath xmlns:m="http://schemas.openxmlformats.org/officeDocument/2006/math">
                    <m:r>
                      <a:rPr lang="en-US" altLang="ko-KR" sz="2000" i="1">
                        <a:solidFill>
                          <a:schemeClr val="accent3"/>
                        </a:solidFill>
                        <a:latin typeface="Cambria Math" panose="02040503050406030204" pitchFamily="18" charset="0"/>
                        <a:cs typeface="Times New Roman" panose="02020603050405020304" pitchFamily="18" charset="0"/>
                      </a:rPr>
                      <m:t>𝑚𝑚</m:t>
                    </m:r>
                  </m:oMath>
                </a14:m>
                <a:r>
                  <a:rPr lang="en-US" altLang="ko-KR" sz="2000" dirty="0" smtClean="0">
                    <a:solidFill>
                      <a:schemeClr val="accent3"/>
                    </a:solidFill>
                    <a:latin typeface="Arial" panose="020B0604020202020204" pitchFamily="34" charset="0"/>
                    <a:cs typeface="Arial" panose="020B0604020202020204" pitchFamily="34" charset="0"/>
                  </a:rPr>
                  <a:t>/20 day </a:t>
                </a:r>
                <a:endParaRPr lang="ko-KR" altLang="en-US" sz="2000" dirty="0">
                  <a:solidFill>
                    <a:schemeClr val="accent3"/>
                  </a:solidFill>
                  <a:latin typeface="Arial" panose="020B0604020202020204" pitchFamily="34" charset="0"/>
                  <a:cs typeface="Arial" panose="020B0604020202020204" pitchFamily="34" charset="0"/>
                </a:endParaRPr>
              </a:p>
            </p:txBody>
          </p:sp>
        </mc:Choice>
        <mc:Fallback xmlns="">
          <p:sp>
            <p:nvSpPr>
              <p:cNvPr id="125" name="TextBox 124"/>
              <p:cNvSpPr txBox="1">
                <a:spLocks noRot="1" noChangeAspect="1" noMove="1" noResize="1" noEditPoints="1" noAdjustHandles="1" noChangeArrowheads="1" noChangeShapeType="1" noTextEdit="1"/>
              </p:cNvSpPr>
              <p:nvPr/>
            </p:nvSpPr>
            <p:spPr>
              <a:xfrm>
                <a:off x="15661750" y="24802113"/>
                <a:ext cx="7422687" cy="2554545"/>
              </a:xfrm>
              <a:prstGeom prst="rect">
                <a:avLst/>
              </a:prstGeom>
              <a:blipFill rotWithShape="0">
                <a:blip r:embed="rId26"/>
                <a:stretch>
                  <a:fillRect l="-739" t="-1193" b="-358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6" name="TextBox 125"/>
              <p:cNvSpPr txBox="1"/>
              <p:nvPr/>
            </p:nvSpPr>
            <p:spPr>
              <a:xfrm>
                <a:off x="20483147" y="24787103"/>
                <a:ext cx="5446937" cy="2554545"/>
              </a:xfrm>
              <a:prstGeom prst="rect">
                <a:avLst/>
              </a:prstGeom>
              <a:noFill/>
            </p:spPr>
            <p:txBody>
              <a:bodyPr wrap="square" rtlCol="0">
                <a:spAutoFit/>
              </a:bodyPr>
              <a:lstStyle/>
              <a:p>
                <a:pPr marL="171450" indent="-171450" algn="just">
                  <a:buFont typeface="Arial" panose="020B0604020202020204" pitchFamily="34" charset="0"/>
                  <a:buChar char="•"/>
                </a:pPr>
                <a:r>
                  <a:rPr lang="en-US" altLang="ko-KR" sz="2000" dirty="0" smtClean="0">
                    <a:solidFill>
                      <a:schemeClr val="accent3"/>
                    </a:solidFill>
                    <a:latin typeface="Arial" panose="020B0604020202020204" pitchFamily="34" charset="0"/>
                    <a:cs typeface="Arial" panose="020B0604020202020204" pitchFamily="34" charset="0"/>
                  </a:rPr>
                  <a:t>Grid number/size : </a:t>
                </a:r>
              </a:p>
              <a:p>
                <a:pPr algn="just"/>
                <a:r>
                  <a:rPr lang="en-US" altLang="ko-KR" sz="2000" dirty="0" smtClean="0">
                    <a:solidFill>
                      <a:schemeClr val="accent3"/>
                    </a:solidFill>
                    <a:latin typeface="Arial" panose="020B0604020202020204" pitchFamily="34" charset="0"/>
                    <a:cs typeface="Arial" panose="020B0604020202020204" pitchFamily="34" charset="0"/>
                  </a:rPr>
                  <a:t>   3,449/8,100</a:t>
                </a:r>
                <a14:m>
                  <m:oMath xmlns:m="http://schemas.openxmlformats.org/officeDocument/2006/math">
                    <m:sSup>
                      <m:sSupPr>
                        <m:ctrlPr>
                          <a:rPr lang="en-US" altLang="ko-KR" sz="2000" i="1" smtClean="0">
                            <a:solidFill>
                              <a:schemeClr val="accent3"/>
                            </a:solidFill>
                            <a:latin typeface="Cambria Math" panose="02040503050406030204" pitchFamily="18" charset="0"/>
                            <a:cs typeface="Times New Roman" panose="02020603050405020304" pitchFamily="18" charset="0"/>
                          </a:rPr>
                        </m:ctrlPr>
                      </m:sSupPr>
                      <m:e>
                        <m:r>
                          <a:rPr lang="en-US" altLang="ko-KR" sz="2000" b="0" i="1" smtClean="0">
                            <a:solidFill>
                              <a:schemeClr val="accent3"/>
                            </a:solidFill>
                            <a:latin typeface="Cambria Math" panose="02040503050406030204" pitchFamily="18" charset="0"/>
                            <a:cs typeface="Times New Roman" panose="02020603050405020304" pitchFamily="18" charset="0"/>
                          </a:rPr>
                          <m:t>𝑚</m:t>
                        </m:r>
                      </m:e>
                      <m:sup>
                        <m:r>
                          <a:rPr lang="en-US" altLang="ko-KR" sz="2000" b="0" i="1" smtClean="0">
                            <a:solidFill>
                              <a:schemeClr val="accent3"/>
                            </a:solidFill>
                            <a:latin typeface="Cambria Math" panose="02040503050406030204" pitchFamily="18" charset="0"/>
                            <a:cs typeface="Times New Roman" panose="02020603050405020304" pitchFamily="18" charset="0"/>
                          </a:rPr>
                          <m:t>2</m:t>
                        </m:r>
                      </m:sup>
                    </m:sSup>
                  </m:oMath>
                </a14:m>
                <a:endParaRPr lang="en-US" altLang="ko-KR" sz="2000" dirty="0" smtClean="0">
                  <a:solidFill>
                    <a:schemeClr val="accent3"/>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endParaRPr lang="en-US" altLang="ko-KR" sz="2000" dirty="0" smtClean="0">
                  <a:solidFill>
                    <a:schemeClr val="accent3"/>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altLang="ko-KR" sz="2000" dirty="0" smtClean="0">
                    <a:solidFill>
                      <a:schemeClr val="accent3"/>
                    </a:solidFill>
                    <a:latin typeface="Arial" panose="020B0604020202020204" pitchFamily="34" charset="0"/>
                    <a:cs typeface="Arial" panose="020B0604020202020204" pitchFamily="34" charset="0"/>
                  </a:rPr>
                  <a:t>Total </a:t>
                </a:r>
                <a:r>
                  <a:rPr lang="en-US" altLang="ko-KR" sz="2000" dirty="0">
                    <a:solidFill>
                      <a:schemeClr val="accent3"/>
                    </a:solidFill>
                    <a:latin typeface="Arial" panose="020B0604020202020204" pitchFamily="34" charset="0"/>
                    <a:cs typeface="Arial" panose="020B0604020202020204" pitchFamily="34" charset="0"/>
                  </a:rPr>
                  <a:t>evapotranspiration </a:t>
                </a:r>
                <a:r>
                  <a:rPr lang="en-US" altLang="ko-KR" sz="2000" dirty="0" smtClean="0">
                    <a:solidFill>
                      <a:schemeClr val="accent3"/>
                    </a:solidFill>
                    <a:latin typeface="Arial" panose="020B0604020202020204" pitchFamily="34" charset="0"/>
                    <a:cs typeface="Arial" panose="020B0604020202020204" pitchFamily="34" charset="0"/>
                  </a:rPr>
                  <a:t>amount :</a:t>
                </a:r>
              </a:p>
              <a:p>
                <a:pPr algn="just"/>
                <a:r>
                  <a:rPr lang="en-US" altLang="ko-KR" sz="2000" dirty="0">
                    <a:solidFill>
                      <a:schemeClr val="accent3"/>
                    </a:solidFill>
                    <a:latin typeface="Arial" panose="020B0604020202020204" pitchFamily="34" charset="0"/>
                    <a:cs typeface="Arial" panose="020B0604020202020204" pitchFamily="34" charset="0"/>
                  </a:rPr>
                  <a:t> </a:t>
                </a:r>
                <a:r>
                  <a:rPr lang="en-US" altLang="ko-KR" sz="2000" dirty="0" smtClean="0">
                    <a:solidFill>
                      <a:schemeClr val="accent3"/>
                    </a:solidFill>
                    <a:latin typeface="Arial" panose="020B0604020202020204" pitchFamily="34" charset="0"/>
                    <a:cs typeface="Arial" panose="020B0604020202020204" pitchFamily="34" charset="0"/>
                  </a:rPr>
                  <a:t>  258,005</a:t>
                </a:r>
                <a14:m>
                  <m:oMath xmlns:m="http://schemas.openxmlformats.org/officeDocument/2006/math">
                    <m:r>
                      <a:rPr lang="en-US" altLang="ko-KR" sz="2000" b="0" i="1" smtClean="0">
                        <a:solidFill>
                          <a:schemeClr val="accent3"/>
                        </a:solidFill>
                        <a:latin typeface="Cambria Math" panose="02040503050406030204" pitchFamily="18" charset="0"/>
                        <a:cs typeface="Times New Roman" panose="02020603050405020304" pitchFamily="18" charset="0"/>
                      </a:rPr>
                      <m:t>𝑚𝑚</m:t>
                    </m:r>
                  </m:oMath>
                </a14:m>
                <a:r>
                  <a:rPr lang="en-US" altLang="ko-KR" sz="2000" dirty="0">
                    <a:solidFill>
                      <a:schemeClr val="accent3"/>
                    </a:solidFill>
                    <a:latin typeface="Arial" panose="020B0604020202020204" pitchFamily="34" charset="0"/>
                    <a:cs typeface="Arial" panose="020B0604020202020204" pitchFamily="34" charset="0"/>
                  </a:rPr>
                  <a:t>/20day</a:t>
                </a:r>
                <a:endParaRPr lang="en-US" altLang="ko-KR" sz="2000" dirty="0" smtClean="0">
                  <a:solidFill>
                    <a:schemeClr val="accent3"/>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endParaRPr lang="en-US" altLang="ko-KR" sz="2000" dirty="0" smtClean="0">
                  <a:solidFill>
                    <a:schemeClr val="accent3"/>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altLang="ko-KR" sz="2000" dirty="0" smtClean="0">
                    <a:solidFill>
                      <a:schemeClr val="accent3"/>
                    </a:solidFill>
                    <a:latin typeface="Arial" panose="020B0604020202020204" pitchFamily="34" charset="0"/>
                    <a:cs typeface="Arial" panose="020B0604020202020204" pitchFamily="34" charset="0"/>
                  </a:rPr>
                  <a:t>Average </a:t>
                </a:r>
                <a:r>
                  <a:rPr lang="en-US" altLang="ko-KR" sz="2000" dirty="0">
                    <a:solidFill>
                      <a:schemeClr val="accent3"/>
                    </a:solidFill>
                    <a:latin typeface="Arial" panose="020B0604020202020204" pitchFamily="34" charset="0"/>
                    <a:cs typeface="Arial" panose="020B0604020202020204" pitchFamily="34" charset="0"/>
                  </a:rPr>
                  <a:t>evapotranspiration amount </a:t>
                </a:r>
                <a:r>
                  <a:rPr lang="en-US" altLang="ko-KR" sz="2000" dirty="0" smtClean="0">
                    <a:solidFill>
                      <a:schemeClr val="accent3"/>
                    </a:solidFill>
                    <a:latin typeface="Arial" panose="020B0604020202020204" pitchFamily="34" charset="0"/>
                    <a:cs typeface="Arial" panose="020B0604020202020204" pitchFamily="34" charset="0"/>
                  </a:rPr>
                  <a:t>:</a:t>
                </a:r>
              </a:p>
              <a:p>
                <a:pPr algn="just"/>
                <a:r>
                  <a:rPr lang="en-US" altLang="ko-KR" sz="2000" dirty="0">
                    <a:solidFill>
                      <a:schemeClr val="accent3"/>
                    </a:solidFill>
                    <a:latin typeface="Arial" panose="020B0604020202020204" pitchFamily="34" charset="0"/>
                    <a:cs typeface="Arial" panose="020B0604020202020204" pitchFamily="34" charset="0"/>
                  </a:rPr>
                  <a:t> </a:t>
                </a:r>
                <a:r>
                  <a:rPr lang="en-US" altLang="ko-KR" sz="2000" dirty="0" smtClean="0">
                    <a:solidFill>
                      <a:schemeClr val="accent3"/>
                    </a:solidFill>
                    <a:latin typeface="Arial" panose="020B0604020202020204" pitchFamily="34" charset="0"/>
                    <a:cs typeface="Arial" panose="020B0604020202020204" pitchFamily="34" charset="0"/>
                  </a:rPr>
                  <a:t>  74.81</a:t>
                </a:r>
                <a14:m>
                  <m:oMath xmlns:m="http://schemas.openxmlformats.org/officeDocument/2006/math">
                    <m:r>
                      <a:rPr lang="en-US" altLang="ko-KR" sz="2000" i="1">
                        <a:solidFill>
                          <a:schemeClr val="accent3"/>
                        </a:solidFill>
                        <a:latin typeface="Cambria Math" panose="02040503050406030204" pitchFamily="18" charset="0"/>
                        <a:cs typeface="Times New Roman" panose="02020603050405020304" pitchFamily="18" charset="0"/>
                      </a:rPr>
                      <m:t>𝑚𝑚</m:t>
                    </m:r>
                  </m:oMath>
                </a14:m>
                <a:r>
                  <a:rPr lang="en-US" altLang="ko-KR" sz="2000" dirty="0">
                    <a:solidFill>
                      <a:schemeClr val="accent3"/>
                    </a:solidFill>
                    <a:latin typeface="Arial" panose="020B0604020202020204" pitchFamily="34" charset="0"/>
                    <a:cs typeface="Arial" panose="020B0604020202020204" pitchFamily="34" charset="0"/>
                  </a:rPr>
                  <a:t>/20day</a:t>
                </a:r>
                <a:r>
                  <a:rPr lang="en-US" altLang="ko-KR" sz="2000" dirty="0" smtClean="0">
                    <a:solidFill>
                      <a:schemeClr val="accent3"/>
                    </a:solidFill>
                    <a:latin typeface="Arial" panose="020B0604020202020204" pitchFamily="34" charset="0"/>
                    <a:cs typeface="Arial" panose="020B0604020202020204" pitchFamily="34" charset="0"/>
                  </a:rPr>
                  <a:t> </a:t>
                </a:r>
                <a:endParaRPr lang="ko-KR" altLang="en-US" sz="2000" dirty="0">
                  <a:solidFill>
                    <a:schemeClr val="accent3"/>
                  </a:solidFill>
                  <a:latin typeface="Arial" panose="020B0604020202020204" pitchFamily="34" charset="0"/>
                  <a:cs typeface="Arial" panose="020B0604020202020204" pitchFamily="34" charset="0"/>
                </a:endParaRPr>
              </a:p>
            </p:txBody>
          </p:sp>
        </mc:Choice>
        <mc:Fallback xmlns="">
          <p:sp>
            <p:nvSpPr>
              <p:cNvPr id="126" name="TextBox 125"/>
              <p:cNvSpPr txBox="1">
                <a:spLocks noRot="1" noChangeAspect="1" noMove="1" noResize="1" noEditPoints="1" noAdjustHandles="1" noChangeArrowheads="1" noChangeShapeType="1" noTextEdit="1"/>
              </p:cNvSpPr>
              <p:nvPr/>
            </p:nvSpPr>
            <p:spPr>
              <a:xfrm>
                <a:off x="20483147" y="24787103"/>
                <a:ext cx="5446937" cy="2554545"/>
              </a:xfrm>
              <a:prstGeom prst="rect">
                <a:avLst/>
              </a:prstGeom>
              <a:blipFill rotWithShape="0">
                <a:blip r:embed="rId27"/>
                <a:stretch>
                  <a:fillRect l="-1007" t="-955" b="-358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7" name="TextBox 126"/>
              <p:cNvSpPr txBox="1"/>
              <p:nvPr/>
            </p:nvSpPr>
            <p:spPr>
              <a:xfrm>
                <a:off x="25232624" y="24792127"/>
                <a:ext cx="5498006" cy="2554545"/>
              </a:xfrm>
              <a:prstGeom prst="rect">
                <a:avLst/>
              </a:prstGeom>
              <a:noFill/>
            </p:spPr>
            <p:txBody>
              <a:bodyPr wrap="square" rtlCol="0">
                <a:spAutoFit/>
              </a:bodyPr>
              <a:lstStyle/>
              <a:p>
                <a:pPr marL="171450" indent="-171450" algn="just">
                  <a:buFont typeface="Arial" panose="020B0604020202020204" pitchFamily="34" charset="0"/>
                  <a:buChar char="•"/>
                </a:pPr>
                <a:r>
                  <a:rPr lang="en-US" altLang="ko-KR" sz="2000" dirty="0" smtClean="0">
                    <a:solidFill>
                      <a:schemeClr val="accent3"/>
                    </a:solidFill>
                    <a:latin typeface="Arial" panose="020B0604020202020204" pitchFamily="34" charset="0"/>
                    <a:cs typeface="Arial" panose="020B0604020202020204" pitchFamily="34" charset="0"/>
                  </a:rPr>
                  <a:t>Grid number/size : </a:t>
                </a:r>
              </a:p>
              <a:p>
                <a:pPr algn="just"/>
                <a:r>
                  <a:rPr lang="en-US" altLang="ko-KR" sz="2000" dirty="0">
                    <a:solidFill>
                      <a:schemeClr val="accent3"/>
                    </a:solidFill>
                    <a:latin typeface="Arial" panose="020B0604020202020204" pitchFamily="34" charset="0"/>
                    <a:cs typeface="Arial" panose="020B0604020202020204" pitchFamily="34" charset="0"/>
                  </a:rPr>
                  <a:t> </a:t>
                </a:r>
                <a:r>
                  <a:rPr lang="en-US" altLang="ko-KR" sz="2000" dirty="0" smtClean="0">
                    <a:solidFill>
                      <a:schemeClr val="accent3"/>
                    </a:solidFill>
                    <a:latin typeface="Arial" panose="020B0604020202020204" pitchFamily="34" charset="0"/>
                    <a:cs typeface="Arial" panose="020B0604020202020204" pitchFamily="34" charset="0"/>
                  </a:rPr>
                  <a:t>  3,449/8,100</a:t>
                </a:r>
                <a14:m>
                  <m:oMath xmlns:m="http://schemas.openxmlformats.org/officeDocument/2006/math">
                    <m:sSup>
                      <m:sSupPr>
                        <m:ctrlPr>
                          <a:rPr lang="en-US" altLang="ko-KR" sz="2000" i="1" smtClean="0">
                            <a:solidFill>
                              <a:schemeClr val="accent3"/>
                            </a:solidFill>
                            <a:latin typeface="Cambria Math" panose="02040503050406030204" pitchFamily="18" charset="0"/>
                            <a:cs typeface="Times New Roman" panose="02020603050405020304" pitchFamily="18" charset="0"/>
                          </a:rPr>
                        </m:ctrlPr>
                      </m:sSupPr>
                      <m:e>
                        <m:r>
                          <a:rPr lang="en-US" altLang="ko-KR" sz="2000" b="0" i="1" smtClean="0">
                            <a:solidFill>
                              <a:schemeClr val="accent3"/>
                            </a:solidFill>
                            <a:latin typeface="Cambria Math" panose="02040503050406030204" pitchFamily="18" charset="0"/>
                            <a:cs typeface="Times New Roman" panose="02020603050405020304" pitchFamily="18" charset="0"/>
                          </a:rPr>
                          <m:t>𝑚</m:t>
                        </m:r>
                      </m:e>
                      <m:sup>
                        <m:r>
                          <a:rPr lang="en-US" altLang="ko-KR" sz="2000" b="0" i="1" smtClean="0">
                            <a:solidFill>
                              <a:schemeClr val="accent3"/>
                            </a:solidFill>
                            <a:latin typeface="Cambria Math" panose="02040503050406030204" pitchFamily="18" charset="0"/>
                            <a:cs typeface="Times New Roman" panose="02020603050405020304" pitchFamily="18" charset="0"/>
                          </a:rPr>
                          <m:t>2</m:t>
                        </m:r>
                      </m:sup>
                    </m:sSup>
                  </m:oMath>
                </a14:m>
                <a:endParaRPr lang="en-US" altLang="ko-KR" sz="2000" dirty="0" smtClean="0">
                  <a:solidFill>
                    <a:schemeClr val="accent3"/>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endParaRPr lang="en-US" altLang="ko-KR" sz="2000" dirty="0" smtClean="0">
                  <a:solidFill>
                    <a:schemeClr val="accent3"/>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altLang="ko-KR" sz="2000" dirty="0" smtClean="0">
                    <a:solidFill>
                      <a:schemeClr val="accent3"/>
                    </a:solidFill>
                    <a:latin typeface="Arial" panose="020B0604020202020204" pitchFamily="34" charset="0"/>
                    <a:cs typeface="Arial" panose="020B0604020202020204" pitchFamily="34" charset="0"/>
                  </a:rPr>
                  <a:t>Total </a:t>
                </a:r>
                <a:r>
                  <a:rPr lang="en-US" altLang="ko-KR" sz="2000" dirty="0">
                    <a:solidFill>
                      <a:schemeClr val="accent3"/>
                    </a:solidFill>
                    <a:latin typeface="Arial" panose="020B0604020202020204" pitchFamily="34" charset="0"/>
                    <a:cs typeface="Arial" panose="020B0604020202020204" pitchFamily="34" charset="0"/>
                  </a:rPr>
                  <a:t>evapotranspiration amount </a:t>
                </a:r>
                <a:r>
                  <a:rPr lang="en-US" altLang="ko-KR" sz="2000" dirty="0" smtClean="0">
                    <a:solidFill>
                      <a:schemeClr val="accent3"/>
                    </a:solidFill>
                    <a:latin typeface="Arial" panose="020B0604020202020204" pitchFamily="34" charset="0"/>
                    <a:cs typeface="Arial" panose="020B0604020202020204" pitchFamily="34" charset="0"/>
                  </a:rPr>
                  <a:t>:</a:t>
                </a:r>
              </a:p>
              <a:p>
                <a:pPr algn="just"/>
                <a:r>
                  <a:rPr lang="en-US" altLang="ko-KR" sz="2000" dirty="0">
                    <a:solidFill>
                      <a:schemeClr val="accent3"/>
                    </a:solidFill>
                    <a:latin typeface="Arial" panose="020B0604020202020204" pitchFamily="34" charset="0"/>
                    <a:cs typeface="Arial" panose="020B0604020202020204" pitchFamily="34" charset="0"/>
                  </a:rPr>
                  <a:t> </a:t>
                </a:r>
                <a:r>
                  <a:rPr lang="en-US" altLang="ko-KR" sz="2000" dirty="0" smtClean="0">
                    <a:solidFill>
                      <a:schemeClr val="accent3"/>
                    </a:solidFill>
                    <a:latin typeface="Arial" panose="020B0604020202020204" pitchFamily="34" charset="0"/>
                    <a:cs typeface="Arial" panose="020B0604020202020204" pitchFamily="34" charset="0"/>
                  </a:rPr>
                  <a:t>  240,847</a:t>
                </a:r>
                <a14:m>
                  <m:oMath xmlns:m="http://schemas.openxmlformats.org/officeDocument/2006/math">
                    <m:r>
                      <a:rPr lang="en-US" altLang="ko-KR" sz="2000" b="0" i="1" smtClean="0">
                        <a:solidFill>
                          <a:schemeClr val="accent3"/>
                        </a:solidFill>
                        <a:latin typeface="Cambria Math" panose="02040503050406030204" pitchFamily="18" charset="0"/>
                        <a:cs typeface="Times New Roman" panose="02020603050405020304" pitchFamily="18" charset="0"/>
                      </a:rPr>
                      <m:t>𝑚𝑚</m:t>
                    </m:r>
                  </m:oMath>
                </a14:m>
                <a:r>
                  <a:rPr lang="en-US" altLang="ko-KR" sz="2000" dirty="0">
                    <a:solidFill>
                      <a:schemeClr val="accent3"/>
                    </a:solidFill>
                    <a:latin typeface="Arial" panose="020B0604020202020204" pitchFamily="34" charset="0"/>
                    <a:cs typeface="Arial" panose="020B0604020202020204" pitchFamily="34" charset="0"/>
                  </a:rPr>
                  <a:t>/20day</a:t>
                </a:r>
                <a:endParaRPr lang="en-US" altLang="ko-KR" sz="2000" dirty="0" smtClean="0">
                  <a:solidFill>
                    <a:schemeClr val="accent3"/>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endParaRPr lang="en-US" altLang="ko-KR" sz="2000" dirty="0" smtClean="0">
                  <a:solidFill>
                    <a:schemeClr val="accent3"/>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altLang="ko-KR" sz="2000" dirty="0" smtClean="0">
                    <a:solidFill>
                      <a:schemeClr val="accent3"/>
                    </a:solidFill>
                    <a:latin typeface="Arial" panose="020B0604020202020204" pitchFamily="34" charset="0"/>
                    <a:cs typeface="Arial" panose="020B0604020202020204" pitchFamily="34" charset="0"/>
                  </a:rPr>
                  <a:t>Average </a:t>
                </a:r>
                <a:r>
                  <a:rPr lang="en-US" altLang="ko-KR" sz="2000" dirty="0">
                    <a:solidFill>
                      <a:schemeClr val="accent3"/>
                    </a:solidFill>
                    <a:latin typeface="Arial" panose="020B0604020202020204" pitchFamily="34" charset="0"/>
                    <a:cs typeface="Arial" panose="020B0604020202020204" pitchFamily="34" charset="0"/>
                  </a:rPr>
                  <a:t>evapotranspiration amount </a:t>
                </a:r>
                <a:r>
                  <a:rPr lang="en-US" altLang="ko-KR" sz="2000" dirty="0" smtClean="0">
                    <a:solidFill>
                      <a:schemeClr val="accent3"/>
                    </a:solidFill>
                    <a:latin typeface="Arial" panose="020B0604020202020204" pitchFamily="34" charset="0"/>
                    <a:cs typeface="Arial" panose="020B0604020202020204" pitchFamily="34" charset="0"/>
                  </a:rPr>
                  <a:t>:</a:t>
                </a:r>
              </a:p>
              <a:p>
                <a:pPr algn="just"/>
                <a:r>
                  <a:rPr lang="en-US" altLang="ko-KR" sz="2000" dirty="0">
                    <a:solidFill>
                      <a:schemeClr val="accent3"/>
                    </a:solidFill>
                    <a:latin typeface="Arial" panose="020B0604020202020204" pitchFamily="34" charset="0"/>
                    <a:cs typeface="Arial" panose="020B0604020202020204" pitchFamily="34" charset="0"/>
                  </a:rPr>
                  <a:t> </a:t>
                </a:r>
                <a:r>
                  <a:rPr lang="en-US" altLang="ko-KR" sz="2000" dirty="0" smtClean="0">
                    <a:solidFill>
                      <a:schemeClr val="accent3"/>
                    </a:solidFill>
                    <a:latin typeface="Arial" panose="020B0604020202020204" pitchFamily="34" charset="0"/>
                    <a:cs typeface="Arial" panose="020B0604020202020204" pitchFamily="34" charset="0"/>
                  </a:rPr>
                  <a:t>  69.83</a:t>
                </a:r>
                <a14:m>
                  <m:oMath xmlns:m="http://schemas.openxmlformats.org/officeDocument/2006/math">
                    <m:r>
                      <a:rPr lang="en-US" altLang="ko-KR" sz="2000" i="1">
                        <a:solidFill>
                          <a:schemeClr val="accent3"/>
                        </a:solidFill>
                        <a:latin typeface="Cambria Math" panose="02040503050406030204" pitchFamily="18" charset="0"/>
                        <a:cs typeface="Times New Roman" panose="02020603050405020304" pitchFamily="18" charset="0"/>
                      </a:rPr>
                      <m:t>𝑚𝑚</m:t>
                    </m:r>
                  </m:oMath>
                </a14:m>
                <a:r>
                  <a:rPr lang="en-US" altLang="ko-KR" sz="2000" dirty="0">
                    <a:solidFill>
                      <a:schemeClr val="accent3"/>
                    </a:solidFill>
                    <a:latin typeface="Arial" panose="020B0604020202020204" pitchFamily="34" charset="0"/>
                    <a:cs typeface="Arial" panose="020B0604020202020204" pitchFamily="34" charset="0"/>
                  </a:rPr>
                  <a:t>/20day</a:t>
                </a:r>
                <a:r>
                  <a:rPr lang="en-US" altLang="ko-KR" sz="2000" dirty="0" smtClean="0">
                    <a:solidFill>
                      <a:schemeClr val="accent3"/>
                    </a:solidFill>
                    <a:latin typeface="Arial" panose="020B0604020202020204" pitchFamily="34" charset="0"/>
                    <a:cs typeface="Arial" panose="020B0604020202020204" pitchFamily="34" charset="0"/>
                  </a:rPr>
                  <a:t> </a:t>
                </a:r>
                <a:endParaRPr lang="ko-KR" altLang="en-US" sz="2000" dirty="0">
                  <a:solidFill>
                    <a:schemeClr val="accent3"/>
                  </a:solidFill>
                  <a:latin typeface="Arial" panose="020B0604020202020204" pitchFamily="34" charset="0"/>
                  <a:cs typeface="Arial" panose="020B0604020202020204" pitchFamily="34" charset="0"/>
                </a:endParaRPr>
              </a:p>
            </p:txBody>
          </p:sp>
        </mc:Choice>
        <mc:Fallback xmlns="">
          <p:sp>
            <p:nvSpPr>
              <p:cNvPr id="127" name="TextBox 126"/>
              <p:cNvSpPr txBox="1">
                <a:spLocks noRot="1" noChangeAspect="1" noMove="1" noResize="1" noEditPoints="1" noAdjustHandles="1" noChangeArrowheads="1" noChangeShapeType="1" noTextEdit="1"/>
              </p:cNvSpPr>
              <p:nvPr/>
            </p:nvSpPr>
            <p:spPr>
              <a:xfrm>
                <a:off x="25232624" y="24792127"/>
                <a:ext cx="5498006" cy="2554545"/>
              </a:xfrm>
              <a:prstGeom prst="rect">
                <a:avLst/>
              </a:prstGeom>
              <a:blipFill rotWithShape="0">
                <a:blip r:embed="rId28"/>
                <a:stretch>
                  <a:fillRect l="-998" t="-1193" b="-3580"/>
                </a:stretch>
              </a:blipFill>
            </p:spPr>
            <p:txBody>
              <a:bodyPr/>
              <a:lstStyle/>
              <a:p>
                <a:r>
                  <a:rPr lang="ko-KR" altLang="en-US">
                    <a:noFill/>
                  </a:rPr>
                  <a:t> </a:t>
                </a:r>
              </a:p>
            </p:txBody>
          </p:sp>
        </mc:Fallback>
      </mc:AlternateContent>
      <p:pic>
        <p:nvPicPr>
          <p:cNvPr id="128" name="그림 127"/>
          <p:cNvPicPr>
            <a:picLocks noChangeAspect="1"/>
          </p:cNvPicPr>
          <p:nvPr/>
        </p:nvPicPr>
        <p:blipFill>
          <a:blip r:embed="rId29"/>
          <a:stretch>
            <a:fillRect/>
          </a:stretch>
        </p:blipFill>
        <p:spPr>
          <a:xfrm>
            <a:off x="28668921" y="24250696"/>
            <a:ext cx="1291476" cy="610516"/>
          </a:xfrm>
          <a:prstGeom prst="rect">
            <a:avLst/>
          </a:prstGeom>
        </p:spPr>
      </p:pic>
      <p:pic>
        <p:nvPicPr>
          <p:cNvPr id="129" name="그림 128"/>
          <p:cNvPicPr>
            <a:picLocks noChangeAspect="1"/>
          </p:cNvPicPr>
          <p:nvPr/>
        </p:nvPicPr>
        <p:blipFill>
          <a:blip r:embed="rId30"/>
          <a:stretch>
            <a:fillRect/>
          </a:stretch>
        </p:blipFill>
        <p:spPr>
          <a:xfrm>
            <a:off x="23894437" y="24217428"/>
            <a:ext cx="1279736" cy="610516"/>
          </a:xfrm>
          <a:prstGeom prst="rect">
            <a:avLst/>
          </a:prstGeom>
        </p:spPr>
      </p:pic>
      <p:pic>
        <p:nvPicPr>
          <p:cNvPr id="130" name="그림 129"/>
          <p:cNvPicPr>
            <a:picLocks noChangeAspect="1"/>
          </p:cNvPicPr>
          <p:nvPr/>
        </p:nvPicPr>
        <p:blipFill>
          <a:blip r:embed="rId31"/>
          <a:stretch>
            <a:fillRect/>
          </a:stretch>
        </p:blipFill>
        <p:spPr>
          <a:xfrm>
            <a:off x="19098819" y="24194089"/>
            <a:ext cx="1256255" cy="610516"/>
          </a:xfrm>
          <a:prstGeom prst="rect">
            <a:avLst/>
          </a:prstGeom>
        </p:spPr>
      </p:pic>
      <p:sp>
        <p:nvSpPr>
          <p:cNvPr id="131" name="TextBox 130"/>
          <p:cNvSpPr txBox="1"/>
          <p:nvPr/>
        </p:nvSpPr>
        <p:spPr>
          <a:xfrm>
            <a:off x="25881093" y="20976927"/>
            <a:ext cx="2098814" cy="400110"/>
          </a:xfrm>
          <a:prstGeom prst="rect">
            <a:avLst/>
          </a:prstGeom>
          <a:noFill/>
        </p:spPr>
        <p:txBody>
          <a:bodyPr wrap="square" rtlCol="0">
            <a:spAutoFit/>
          </a:bodyPr>
          <a:lstStyle/>
          <a:p>
            <a:pPr algn="ctr"/>
            <a:r>
              <a:rPr lang="en-US" altLang="ko-KR" sz="2000" dirty="0" smtClean="0">
                <a:solidFill>
                  <a:schemeClr val="accent3"/>
                </a:solidFill>
                <a:latin typeface="Arial" panose="020B0604020202020204" pitchFamily="34" charset="0"/>
                <a:cs typeface="Arial" panose="020B0604020202020204" pitchFamily="34" charset="0"/>
              </a:rPr>
              <a:t>270m X 270m</a:t>
            </a:r>
            <a:endParaRPr lang="ko-KR" altLang="en-US" sz="2000" dirty="0">
              <a:solidFill>
                <a:schemeClr val="accent3"/>
              </a:solidFill>
              <a:latin typeface="Arial" panose="020B0604020202020204" pitchFamily="34" charset="0"/>
              <a:cs typeface="Arial" panose="020B0604020202020204" pitchFamily="34" charset="0"/>
            </a:endParaRPr>
          </a:p>
        </p:txBody>
      </p:sp>
      <p:sp>
        <p:nvSpPr>
          <p:cNvPr id="132" name="Rectangle 19"/>
          <p:cNvSpPr/>
          <p:nvPr/>
        </p:nvSpPr>
        <p:spPr>
          <a:xfrm>
            <a:off x="15546490" y="28975159"/>
            <a:ext cx="14534469" cy="6439737"/>
          </a:xfrm>
          <a:prstGeom prst="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2"/>
              </a:solidFill>
            </a:endParaRPr>
          </a:p>
        </p:txBody>
      </p:sp>
      <p:sp>
        <p:nvSpPr>
          <p:cNvPr id="133" name="Rectangle 20"/>
          <p:cNvSpPr/>
          <p:nvPr/>
        </p:nvSpPr>
        <p:spPr>
          <a:xfrm>
            <a:off x="15546491" y="28462431"/>
            <a:ext cx="14534468" cy="461457"/>
          </a:xfrm>
          <a:prstGeom prst="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i="1" dirty="0" smtClean="0">
                <a:solidFill>
                  <a:schemeClr val="accent2"/>
                </a:solidFill>
                <a:latin typeface="Arial" pitchFamily="34" charset="0"/>
                <a:cs typeface="Arial" pitchFamily="34" charset="0"/>
              </a:rPr>
              <a:t>Comparison of Results of evapotranspiration estimation</a:t>
            </a:r>
          </a:p>
        </p:txBody>
      </p:sp>
      <p:sp>
        <p:nvSpPr>
          <p:cNvPr id="137" name="TextBox 136"/>
          <p:cNvSpPr txBox="1"/>
          <p:nvPr/>
        </p:nvSpPr>
        <p:spPr>
          <a:xfrm>
            <a:off x="21235115" y="29035166"/>
            <a:ext cx="2098814" cy="400110"/>
          </a:xfrm>
          <a:prstGeom prst="rect">
            <a:avLst/>
          </a:prstGeom>
          <a:noFill/>
        </p:spPr>
        <p:txBody>
          <a:bodyPr wrap="square" rtlCol="0">
            <a:spAutoFit/>
          </a:bodyPr>
          <a:lstStyle/>
          <a:p>
            <a:pPr algn="ctr"/>
            <a:r>
              <a:rPr lang="en-US" altLang="ko-KR" sz="2000" dirty="0" smtClean="0">
                <a:solidFill>
                  <a:schemeClr val="accent3"/>
                </a:solidFill>
                <a:latin typeface="Arial" panose="020B0604020202020204" pitchFamily="34" charset="0"/>
                <a:cs typeface="Arial" panose="020B0604020202020204" pitchFamily="34" charset="0"/>
              </a:rPr>
              <a:t>810m X 810m</a:t>
            </a:r>
            <a:endParaRPr lang="ko-KR" altLang="en-US" sz="2000" dirty="0">
              <a:solidFill>
                <a:schemeClr val="accent3"/>
              </a:solidFill>
              <a:latin typeface="Arial" panose="020B0604020202020204" pitchFamily="34" charset="0"/>
              <a:cs typeface="Arial" panose="020B0604020202020204" pitchFamily="34" charset="0"/>
            </a:endParaRPr>
          </a:p>
        </p:txBody>
      </p:sp>
      <p:sp>
        <p:nvSpPr>
          <p:cNvPr id="138" name="TextBox 137"/>
          <p:cNvSpPr txBox="1"/>
          <p:nvPr/>
        </p:nvSpPr>
        <p:spPr>
          <a:xfrm>
            <a:off x="16846669" y="29015257"/>
            <a:ext cx="1604663" cy="400110"/>
          </a:xfrm>
          <a:prstGeom prst="rect">
            <a:avLst/>
          </a:prstGeom>
          <a:noFill/>
        </p:spPr>
        <p:txBody>
          <a:bodyPr wrap="square" rtlCol="0">
            <a:spAutoFit/>
          </a:bodyPr>
          <a:lstStyle/>
          <a:p>
            <a:pPr algn="just"/>
            <a:r>
              <a:rPr lang="en-US" altLang="ko-KR" sz="2000" dirty="0" smtClean="0">
                <a:solidFill>
                  <a:schemeClr val="accent3"/>
                </a:solidFill>
                <a:latin typeface="Arial" panose="020B0604020202020204" pitchFamily="34" charset="0"/>
                <a:cs typeface="Arial" panose="020B0604020202020204" pitchFamily="34" charset="0"/>
              </a:rPr>
              <a:t>Thiessen</a:t>
            </a:r>
            <a:endParaRPr lang="ko-KR" altLang="en-US" sz="2000" dirty="0">
              <a:solidFill>
                <a:schemeClr val="accent3"/>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9" name="TextBox 138"/>
              <p:cNvSpPr txBox="1"/>
              <p:nvPr/>
            </p:nvSpPr>
            <p:spPr>
              <a:xfrm>
                <a:off x="15782969" y="32860352"/>
                <a:ext cx="7422687" cy="2554545"/>
              </a:xfrm>
              <a:prstGeom prst="rect">
                <a:avLst/>
              </a:prstGeom>
              <a:noFill/>
            </p:spPr>
            <p:txBody>
              <a:bodyPr wrap="square" rtlCol="0">
                <a:spAutoFit/>
              </a:bodyPr>
              <a:lstStyle/>
              <a:p>
                <a:pPr marL="171450" indent="-171450" algn="just">
                  <a:buFont typeface="Arial" panose="020B0604020202020204" pitchFamily="34" charset="0"/>
                  <a:buChar char="•"/>
                </a:pPr>
                <a:r>
                  <a:rPr lang="en-US" altLang="ko-KR" sz="2000" dirty="0" smtClean="0">
                    <a:solidFill>
                      <a:schemeClr val="accent3"/>
                    </a:solidFill>
                    <a:latin typeface="Arial" panose="020B0604020202020204" pitchFamily="34" charset="0"/>
                    <a:cs typeface="Arial" panose="020B0604020202020204" pitchFamily="34" charset="0"/>
                  </a:rPr>
                  <a:t>Grid number/size :</a:t>
                </a:r>
              </a:p>
              <a:p>
                <a:pPr algn="just"/>
                <a:r>
                  <a:rPr lang="en-US" altLang="ko-KR" sz="2000" dirty="0">
                    <a:solidFill>
                      <a:schemeClr val="accent3"/>
                    </a:solidFill>
                    <a:latin typeface="Arial" panose="020B0604020202020204" pitchFamily="34" charset="0"/>
                    <a:cs typeface="Arial" panose="020B0604020202020204" pitchFamily="34" charset="0"/>
                  </a:rPr>
                  <a:t> </a:t>
                </a:r>
                <a:r>
                  <a:rPr lang="en-US" altLang="ko-KR" sz="2000" dirty="0" smtClean="0">
                    <a:solidFill>
                      <a:schemeClr val="accent3"/>
                    </a:solidFill>
                    <a:latin typeface="Arial" panose="020B0604020202020204" pitchFamily="34" charset="0"/>
                    <a:cs typeface="Arial" panose="020B0604020202020204" pitchFamily="34" charset="0"/>
                  </a:rPr>
                  <a:t>  3,449/8,100</a:t>
                </a:r>
                <a14:m>
                  <m:oMath xmlns:m="http://schemas.openxmlformats.org/officeDocument/2006/math">
                    <m:sSup>
                      <m:sSupPr>
                        <m:ctrlPr>
                          <a:rPr lang="en-US" altLang="ko-KR" sz="2000" i="1" smtClean="0">
                            <a:solidFill>
                              <a:schemeClr val="accent3"/>
                            </a:solidFill>
                            <a:latin typeface="Cambria Math" panose="02040503050406030204" pitchFamily="18" charset="0"/>
                            <a:cs typeface="Times New Roman" panose="02020603050405020304" pitchFamily="18" charset="0"/>
                          </a:rPr>
                        </m:ctrlPr>
                      </m:sSupPr>
                      <m:e>
                        <m:r>
                          <a:rPr lang="en-US" altLang="ko-KR" sz="2000" b="0" i="1" smtClean="0">
                            <a:solidFill>
                              <a:schemeClr val="accent3"/>
                            </a:solidFill>
                            <a:latin typeface="Cambria Math" panose="02040503050406030204" pitchFamily="18" charset="0"/>
                            <a:cs typeface="Times New Roman" panose="02020603050405020304" pitchFamily="18" charset="0"/>
                          </a:rPr>
                          <m:t>𝑚</m:t>
                        </m:r>
                      </m:e>
                      <m:sup>
                        <m:r>
                          <a:rPr lang="en-US" altLang="ko-KR" sz="2000" b="0" i="1" smtClean="0">
                            <a:solidFill>
                              <a:schemeClr val="accent3"/>
                            </a:solidFill>
                            <a:latin typeface="Cambria Math" panose="02040503050406030204" pitchFamily="18" charset="0"/>
                            <a:cs typeface="Times New Roman" panose="02020603050405020304" pitchFamily="18" charset="0"/>
                          </a:rPr>
                          <m:t>2</m:t>
                        </m:r>
                      </m:sup>
                    </m:sSup>
                  </m:oMath>
                </a14:m>
                <a:endParaRPr lang="en-US" altLang="ko-KR" sz="2000" dirty="0" smtClean="0">
                  <a:solidFill>
                    <a:schemeClr val="accent3"/>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endParaRPr lang="en-US" altLang="ko-KR" sz="2000" dirty="0" smtClean="0">
                  <a:solidFill>
                    <a:schemeClr val="accent3"/>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altLang="ko-KR" sz="2000" dirty="0" smtClean="0">
                    <a:solidFill>
                      <a:schemeClr val="accent3"/>
                    </a:solidFill>
                    <a:latin typeface="Arial" panose="020B0604020202020204" pitchFamily="34" charset="0"/>
                    <a:cs typeface="Arial" panose="020B0604020202020204" pitchFamily="34" charset="0"/>
                  </a:rPr>
                  <a:t>Total IWR amount : </a:t>
                </a:r>
              </a:p>
              <a:p>
                <a:pPr algn="just"/>
                <a:r>
                  <a:rPr lang="en-US" altLang="ko-KR" sz="2000" dirty="0" smtClean="0">
                    <a:solidFill>
                      <a:schemeClr val="accent3"/>
                    </a:solidFill>
                    <a:latin typeface="Arial" panose="020B0604020202020204" pitchFamily="34" charset="0"/>
                    <a:cs typeface="Arial" panose="020B0604020202020204" pitchFamily="34" charset="0"/>
                  </a:rPr>
                  <a:t>   </a:t>
                </a:r>
                <a14:m>
                  <m:oMath xmlns:m="http://schemas.openxmlformats.org/officeDocument/2006/math">
                    <m:r>
                      <a:rPr lang="en-US" altLang="ko-KR" sz="2000" b="0" i="0" smtClean="0">
                        <a:solidFill>
                          <a:schemeClr val="accent3"/>
                        </a:solidFill>
                        <a:latin typeface="Cambria Math" panose="02040503050406030204" pitchFamily="18" charset="0"/>
                        <a:cs typeface="Times New Roman" panose="02020603050405020304" pitchFamily="18" charset="0"/>
                      </a:rPr>
                      <m:t>19,707</m:t>
                    </m:r>
                    <m:r>
                      <a:rPr lang="en-US" altLang="ko-KR" sz="2000" b="0" i="1" smtClean="0">
                        <a:solidFill>
                          <a:schemeClr val="accent3"/>
                        </a:solidFill>
                        <a:latin typeface="Cambria Math" panose="02040503050406030204" pitchFamily="18" charset="0"/>
                        <a:cs typeface="Times New Roman" panose="02020603050405020304" pitchFamily="18" charset="0"/>
                      </a:rPr>
                      <m:t>𝑚𝑚</m:t>
                    </m:r>
                  </m:oMath>
                </a14:m>
                <a:r>
                  <a:rPr lang="en-US" altLang="ko-KR" sz="2000" dirty="0" smtClean="0">
                    <a:solidFill>
                      <a:schemeClr val="accent3"/>
                    </a:solidFill>
                    <a:latin typeface="Arial" panose="020B0604020202020204" pitchFamily="34" charset="0"/>
                    <a:cs typeface="Arial" panose="020B0604020202020204" pitchFamily="34" charset="0"/>
                  </a:rPr>
                  <a:t>/20day</a:t>
                </a:r>
              </a:p>
              <a:p>
                <a:pPr marL="171450" indent="-171450" algn="just">
                  <a:buFont typeface="Arial" panose="020B0604020202020204" pitchFamily="34" charset="0"/>
                  <a:buChar char="•"/>
                </a:pPr>
                <a:endParaRPr lang="en-US" altLang="ko-KR" sz="2000" dirty="0" smtClean="0">
                  <a:solidFill>
                    <a:schemeClr val="accent3"/>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altLang="ko-KR" sz="2000" dirty="0" smtClean="0">
                    <a:solidFill>
                      <a:schemeClr val="accent3"/>
                    </a:solidFill>
                    <a:latin typeface="Arial" panose="020B0604020202020204" pitchFamily="34" charset="0"/>
                    <a:cs typeface="Arial" panose="020B0604020202020204" pitchFamily="34" charset="0"/>
                  </a:rPr>
                  <a:t>Average IWR </a:t>
                </a:r>
                <a:r>
                  <a:rPr lang="en-US" altLang="ko-KR" sz="2000" dirty="0">
                    <a:solidFill>
                      <a:schemeClr val="accent3"/>
                    </a:solidFill>
                    <a:latin typeface="Arial" panose="020B0604020202020204" pitchFamily="34" charset="0"/>
                    <a:cs typeface="Arial" panose="020B0604020202020204" pitchFamily="34" charset="0"/>
                  </a:rPr>
                  <a:t>amount </a:t>
                </a:r>
                <a:r>
                  <a:rPr lang="en-US" altLang="ko-KR" sz="2000" dirty="0" smtClean="0">
                    <a:solidFill>
                      <a:schemeClr val="accent3"/>
                    </a:solidFill>
                    <a:latin typeface="Arial" panose="020B0604020202020204" pitchFamily="34" charset="0"/>
                    <a:cs typeface="Arial" panose="020B0604020202020204" pitchFamily="34" charset="0"/>
                  </a:rPr>
                  <a:t>: </a:t>
                </a:r>
              </a:p>
              <a:p>
                <a:pPr algn="just"/>
                <a:r>
                  <a:rPr lang="en-US" altLang="ko-KR" sz="2000" dirty="0" smtClean="0">
                    <a:solidFill>
                      <a:schemeClr val="accent3"/>
                    </a:solidFill>
                    <a:latin typeface="Arial" panose="020B0604020202020204" pitchFamily="34" charset="0"/>
                    <a:cs typeface="Arial" panose="020B0604020202020204" pitchFamily="34" charset="0"/>
                  </a:rPr>
                  <a:t>   </a:t>
                </a:r>
                <a14:m>
                  <m:oMath xmlns:m="http://schemas.openxmlformats.org/officeDocument/2006/math">
                    <m:r>
                      <a:rPr lang="en-US" altLang="ko-KR" sz="2000" b="0" i="0" smtClean="0">
                        <a:solidFill>
                          <a:schemeClr val="accent3"/>
                        </a:solidFill>
                        <a:latin typeface="Cambria Math" panose="02040503050406030204" pitchFamily="18" charset="0"/>
                        <a:cs typeface="Times New Roman" panose="02020603050405020304" pitchFamily="18" charset="0"/>
                      </a:rPr>
                      <m:t>6.33</m:t>
                    </m:r>
                    <m:r>
                      <a:rPr lang="en-US" altLang="ko-KR" sz="2000" i="1">
                        <a:solidFill>
                          <a:schemeClr val="accent3"/>
                        </a:solidFill>
                        <a:latin typeface="Cambria Math" panose="02040503050406030204" pitchFamily="18" charset="0"/>
                        <a:cs typeface="Times New Roman" panose="02020603050405020304" pitchFamily="18" charset="0"/>
                      </a:rPr>
                      <m:t>𝑚𝑚</m:t>
                    </m:r>
                  </m:oMath>
                </a14:m>
                <a:r>
                  <a:rPr lang="en-US" altLang="ko-KR" sz="2000" dirty="0" smtClean="0">
                    <a:solidFill>
                      <a:schemeClr val="accent3"/>
                    </a:solidFill>
                    <a:latin typeface="Arial" panose="020B0604020202020204" pitchFamily="34" charset="0"/>
                    <a:cs typeface="Arial" panose="020B0604020202020204" pitchFamily="34" charset="0"/>
                  </a:rPr>
                  <a:t>/20 day </a:t>
                </a:r>
                <a:endParaRPr lang="ko-KR" altLang="en-US" sz="2000" dirty="0">
                  <a:solidFill>
                    <a:schemeClr val="accent3"/>
                  </a:solidFill>
                  <a:latin typeface="Arial" panose="020B0604020202020204" pitchFamily="34" charset="0"/>
                  <a:cs typeface="Arial" panose="020B0604020202020204" pitchFamily="34" charset="0"/>
                </a:endParaRPr>
              </a:p>
            </p:txBody>
          </p:sp>
        </mc:Choice>
        <mc:Fallback xmlns="">
          <p:sp>
            <p:nvSpPr>
              <p:cNvPr id="139" name="TextBox 138"/>
              <p:cNvSpPr txBox="1">
                <a:spLocks noRot="1" noChangeAspect="1" noMove="1" noResize="1" noEditPoints="1" noAdjustHandles="1" noChangeArrowheads="1" noChangeShapeType="1" noTextEdit="1"/>
              </p:cNvSpPr>
              <p:nvPr/>
            </p:nvSpPr>
            <p:spPr>
              <a:xfrm>
                <a:off x="15782969" y="32860352"/>
                <a:ext cx="7422687" cy="2554545"/>
              </a:xfrm>
              <a:prstGeom prst="rect">
                <a:avLst/>
              </a:prstGeom>
              <a:blipFill rotWithShape="0">
                <a:blip r:embed="rId32"/>
                <a:stretch>
                  <a:fillRect l="-739" t="-952" b="-333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40" name="TextBox 139"/>
              <p:cNvSpPr txBox="1"/>
              <p:nvPr/>
            </p:nvSpPr>
            <p:spPr>
              <a:xfrm>
                <a:off x="20509116" y="32864392"/>
                <a:ext cx="5446937" cy="2554545"/>
              </a:xfrm>
              <a:prstGeom prst="rect">
                <a:avLst/>
              </a:prstGeom>
              <a:noFill/>
            </p:spPr>
            <p:txBody>
              <a:bodyPr wrap="square" rtlCol="0">
                <a:spAutoFit/>
              </a:bodyPr>
              <a:lstStyle/>
              <a:p>
                <a:pPr marL="171450" indent="-171450" algn="just">
                  <a:buFont typeface="Arial" panose="020B0604020202020204" pitchFamily="34" charset="0"/>
                  <a:buChar char="•"/>
                </a:pPr>
                <a:r>
                  <a:rPr lang="en-US" altLang="ko-KR" sz="2000" dirty="0" smtClean="0">
                    <a:solidFill>
                      <a:schemeClr val="accent3"/>
                    </a:solidFill>
                    <a:latin typeface="Arial" panose="020B0604020202020204" pitchFamily="34" charset="0"/>
                    <a:cs typeface="Arial" panose="020B0604020202020204" pitchFamily="34" charset="0"/>
                  </a:rPr>
                  <a:t>Grid number/size : </a:t>
                </a:r>
              </a:p>
              <a:p>
                <a:pPr algn="just"/>
                <a:r>
                  <a:rPr lang="en-US" altLang="ko-KR" sz="2000" dirty="0" smtClean="0">
                    <a:solidFill>
                      <a:schemeClr val="accent3"/>
                    </a:solidFill>
                    <a:latin typeface="Arial" panose="020B0604020202020204" pitchFamily="34" charset="0"/>
                    <a:cs typeface="Arial" panose="020B0604020202020204" pitchFamily="34" charset="0"/>
                  </a:rPr>
                  <a:t>   3,449/8,100</a:t>
                </a:r>
                <a14:m>
                  <m:oMath xmlns:m="http://schemas.openxmlformats.org/officeDocument/2006/math">
                    <m:sSup>
                      <m:sSupPr>
                        <m:ctrlPr>
                          <a:rPr lang="en-US" altLang="ko-KR" sz="2000" i="1" smtClean="0">
                            <a:solidFill>
                              <a:schemeClr val="accent3"/>
                            </a:solidFill>
                            <a:latin typeface="Cambria Math" panose="02040503050406030204" pitchFamily="18" charset="0"/>
                            <a:cs typeface="Times New Roman" panose="02020603050405020304" pitchFamily="18" charset="0"/>
                          </a:rPr>
                        </m:ctrlPr>
                      </m:sSupPr>
                      <m:e>
                        <m:r>
                          <a:rPr lang="en-US" altLang="ko-KR" sz="2000" b="0" i="1" smtClean="0">
                            <a:solidFill>
                              <a:schemeClr val="accent3"/>
                            </a:solidFill>
                            <a:latin typeface="Cambria Math" panose="02040503050406030204" pitchFamily="18" charset="0"/>
                            <a:cs typeface="Times New Roman" panose="02020603050405020304" pitchFamily="18" charset="0"/>
                          </a:rPr>
                          <m:t>𝑚</m:t>
                        </m:r>
                      </m:e>
                      <m:sup>
                        <m:r>
                          <a:rPr lang="en-US" altLang="ko-KR" sz="2000" b="0" i="1" smtClean="0">
                            <a:solidFill>
                              <a:schemeClr val="accent3"/>
                            </a:solidFill>
                            <a:latin typeface="Cambria Math" panose="02040503050406030204" pitchFamily="18" charset="0"/>
                            <a:cs typeface="Times New Roman" panose="02020603050405020304" pitchFamily="18" charset="0"/>
                          </a:rPr>
                          <m:t>2</m:t>
                        </m:r>
                      </m:sup>
                    </m:sSup>
                  </m:oMath>
                </a14:m>
                <a:endParaRPr lang="en-US" altLang="ko-KR" sz="2000" dirty="0" smtClean="0">
                  <a:solidFill>
                    <a:schemeClr val="accent3"/>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endParaRPr lang="en-US" altLang="ko-KR" sz="2000" dirty="0" smtClean="0">
                  <a:solidFill>
                    <a:schemeClr val="accent3"/>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altLang="ko-KR" sz="2000" dirty="0" smtClean="0">
                    <a:solidFill>
                      <a:schemeClr val="accent3"/>
                    </a:solidFill>
                    <a:latin typeface="Arial" panose="020B0604020202020204" pitchFamily="34" charset="0"/>
                    <a:cs typeface="Arial" panose="020B0604020202020204" pitchFamily="34" charset="0"/>
                  </a:rPr>
                  <a:t>Total IWR amount :</a:t>
                </a:r>
              </a:p>
              <a:p>
                <a:pPr algn="just"/>
                <a:r>
                  <a:rPr lang="en-US" altLang="ko-KR" sz="2000" dirty="0">
                    <a:solidFill>
                      <a:schemeClr val="accent3"/>
                    </a:solidFill>
                    <a:latin typeface="Arial" panose="020B0604020202020204" pitchFamily="34" charset="0"/>
                    <a:cs typeface="Arial" panose="020B0604020202020204" pitchFamily="34" charset="0"/>
                  </a:rPr>
                  <a:t> </a:t>
                </a:r>
                <a:r>
                  <a:rPr lang="en-US" altLang="ko-KR" sz="2000" dirty="0" smtClean="0">
                    <a:solidFill>
                      <a:schemeClr val="accent3"/>
                    </a:solidFill>
                    <a:latin typeface="Arial" panose="020B0604020202020204" pitchFamily="34" charset="0"/>
                    <a:cs typeface="Arial" panose="020B0604020202020204" pitchFamily="34" charset="0"/>
                  </a:rPr>
                  <a:t>  </a:t>
                </a:r>
                <a14:m>
                  <m:oMath xmlns:m="http://schemas.openxmlformats.org/officeDocument/2006/math">
                    <m:r>
                      <a:rPr lang="en-US" altLang="ko-KR" sz="2000" b="0" i="0" smtClean="0">
                        <a:solidFill>
                          <a:schemeClr val="accent3"/>
                        </a:solidFill>
                        <a:latin typeface="Cambria Math" panose="02040503050406030204" pitchFamily="18" charset="0"/>
                        <a:cs typeface="Times New Roman" panose="02020603050405020304" pitchFamily="18" charset="0"/>
                      </a:rPr>
                      <m:t>83,949</m:t>
                    </m:r>
                    <m:r>
                      <a:rPr lang="en-US" altLang="ko-KR" sz="2000" b="0" i="1" smtClean="0">
                        <a:solidFill>
                          <a:schemeClr val="accent3"/>
                        </a:solidFill>
                        <a:latin typeface="Cambria Math" panose="02040503050406030204" pitchFamily="18" charset="0"/>
                        <a:cs typeface="Times New Roman" panose="02020603050405020304" pitchFamily="18" charset="0"/>
                      </a:rPr>
                      <m:t>𝑚𝑚</m:t>
                    </m:r>
                  </m:oMath>
                </a14:m>
                <a:r>
                  <a:rPr lang="en-US" altLang="ko-KR" sz="2000" dirty="0">
                    <a:solidFill>
                      <a:schemeClr val="accent3"/>
                    </a:solidFill>
                    <a:latin typeface="Arial" panose="020B0604020202020204" pitchFamily="34" charset="0"/>
                    <a:cs typeface="Arial" panose="020B0604020202020204" pitchFamily="34" charset="0"/>
                  </a:rPr>
                  <a:t>/20day</a:t>
                </a:r>
                <a:endParaRPr lang="en-US" altLang="ko-KR" sz="2000" dirty="0" smtClean="0">
                  <a:solidFill>
                    <a:schemeClr val="accent3"/>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endParaRPr lang="en-US" altLang="ko-KR" sz="2000" dirty="0" smtClean="0">
                  <a:solidFill>
                    <a:schemeClr val="accent3"/>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altLang="ko-KR" sz="2000" dirty="0" smtClean="0">
                    <a:solidFill>
                      <a:schemeClr val="accent3"/>
                    </a:solidFill>
                    <a:latin typeface="Arial" panose="020B0604020202020204" pitchFamily="34" charset="0"/>
                    <a:cs typeface="Arial" panose="020B0604020202020204" pitchFamily="34" charset="0"/>
                  </a:rPr>
                  <a:t>Average IWR amount :</a:t>
                </a:r>
              </a:p>
              <a:p>
                <a:pPr algn="just"/>
                <a:r>
                  <a:rPr lang="en-US" altLang="ko-KR" sz="2000" dirty="0">
                    <a:solidFill>
                      <a:schemeClr val="accent3"/>
                    </a:solidFill>
                    <a:latin typeface="Arial" panose="020B0604020202020204" pitchFamily="34" charset="0"/>
                    <a:cs typeface="Arial" panose="020B0604020202020204" pitchFamily="34" charset="0"/>
                  </a:rPr>
                  <a:t> </a:t>
                </a:r>
                <a:r>
                  <a:rPr lang="en-US" altLang="ko-KR" sz="2000" dirty="0" smtClean="0">
                    <a:solidFill>
                      <a:schemeClr val="accent3"/>
                    </a:solidFill>
                    <a:latin typeface="Arial" panose="020B0604020202020204" pitchFamily="34" charset="0"/>
                    <a:cs typeface="Arial" panose="020B0604020202020204" pitchFamily="34" charset="0"/>
                  </a:rPr>
                  <a:t>  3</a:t>
                </a:r>
                <a14:m>
                  <m:oMath xmlns:m="http://schemas.openxmlformats.org/officeDocument/2006/math">
                    <m:r>
                      <a:rPr lang="en-US" altLang="ko-KR" sz="2000" b="0" i="0" smtClean="0">
                        <a:solidFill>
                          <a:schemeClr val="accent3"/>
                        </a:solidFill>
                        <a:latin typeface="Cambria Math" panose="02040503050406030204" pitchFamily="18" charset="0"/>
                        <a:cs typeface="Times New Roman" panose="02020603050405020304" pitchFamily="18" charset="0"/>
                      </a:rPr>
                      <m:t>7.56</m:t>
                    </m:r>
                    <m:r>
                      <a:rPr lang="en-US" altLang="ko-KR" sz="2000" i="1">
                        <a:solidFill>
                          <a:schemeClr val="accent3"/>
                        </a:solidFill>
                        <a:latin typeface="Cambria Math" panose="02040503050406030204" pitchFamily="18" charset="0"/>
                        <a:cs typeface="Times New Roman" panose="02020603050405020304" pitchFamily="18" charset="0"/>
                      </a:rPr>
                      <m:t>𝑚𝑚</m:t>
                    </m:r>
                  </m:oMath>
                </a14:m>
                <a:r>
                  <a:rPr lang="en-US" altLang="ko-KR" sz="2000" dirty="0">
                    <a:solidFill>
                      <a:schemeClr val="accent3"/>
                    </a:solidFill>
                    <a:latin typeface="Arial" panose="020B0604020202020204" pitchFamily="34" charset="0"/>
                    <a:cs typeface="Arial" panose="020B0604020202020204" pitchFamily="34" charset="0"/>
                  </a:rPr>
                  <a:t>/20day</a:t>
                </a:r>
                <a:r>
                  <a:rPr lang="en-US" altLang="ko-KR" sz="2000" dirty="0" smtClean="0">
                    <a:solidFill>
                      <a:schemeClr val="accent3"/>
                    </a:solidFill>
                    <a:latin typeface="Arial" panose="020B0604020202020204" pitchFamily="34" charset="0"/>
                    <a:cs typeface="Arial" panose="020B0604020202020204" pitchFamily="34" charset="0"/>
                  </a:rPr>
                  <a:t> </a:t>
                </a:r>
                <a:endParaRPr lang="ko-KR" altLang="en-US" sz="2000" dirty="0">
                  <a:solidFill>
                    <a:schemeClr val="accent3"/>
                  </a:solidFill>
                  <a:latin typeface="Arial" panose="020B0604020202020204" pitchFamily="34" charset="0"/>
                  <a:cs typeface="Arial" panose="020B0604020202020204" pitchFamily="34" charset="0"/>
                </a:endParaRPr>
              </a:p>
            </p:txBody>
          </p:sp>
        </mc:Choice>
        <mc:Fallback xmlns="">
          <p:sp>
            <p:nvSpPr>
              <p:cNvPr id="140" name="TextBox 139"/>
              <p:cNvSpPr txBox="1">
                <a:spLocks noRot="1" noChangeAspect="1" noMove="1" noResize="1" noEditPoints="1" noAdjustHandles="1" noChangeArrowheads="1" noChangeShapeType="1" noTextEdit="1"/>
              </p:cNvSpPr>
              <p:nvPr/>
            </p:nvSpPr>
            <p:spPr>
              <a:xfrm>
                <a:off x="20509116" y="32864392"/>
                <a:ext cx="5446937" cy="2554545"/>
              </a:xfrm>
              <a:prstGeom prst="rect">
                <a:avLst/>
              </a:prstGeom>
              <a:blipFill rotWithShape="0">
                <a:blip r:embed="rId33"/>
                <a:stretch>
                  <a:fillRect l="-1007" t="-955" b="-358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41" name="TextBox 140"/>
              <p:cNvSpPr txBox="1"/>
              <p:nvPr/>
            </p:nvSpPr>
            <p:spPr>
              <a:xfrm>
                <a:off x="25239543" y="32850366"/>
                <a:ext cx="5498006" cy="2554545"/>
              </a:xfrm>
              <a:prstGeom prst="rect">
                <a:avLst/>
              </a:prstGeom>
              <a:noFill/>
            </p:spPr>
            <p:txBody>
              <a:bodyPr wrap="square" rtlCol="0">
                <a:spAutoFit/>
              </a:bodyPr>
              <a:lstStyle/>
              <a:p>
                <a:pPr marL="171450" indent="-171450" algn="just">
                  <a:buFont typeface="Arial" panose="020B0604020202020204" pitchFamily="34" charset="0"/>
                  <a:buChar char="•"/>
                </a:pPr>
                <a:r>
                  <a:rPr lang="en-US" altLang="ko-KR" sz="2000" dirty="0" smtClean="0">
                    <a:solidFill>
                      <a:schemeClr val="accent3"/>
                    </a:solidFill>
                    <a:latin typeface="Arial" panose="020B0604020202020204" pitchFamily="34" charset="0"/>
                    <a:cs typeface="Arial" panose="020B0604020202020204" pitchFamily="34" charset="0"/>
                  </a:rPr>
                  <a:t>Grid number/size : </a:t>
                </a:r>
              </a:p>
              <a:p>
                <a:pPr algn="just"/>
                <a:r>
                  <a:rPr lang="en-US" altLang="ko-KR" sz="2000" dirty="0">
                    <a:solidFill>
                      <a:schemeClr val="accent3"/>
                    </a:solidFill>
                    <a:latin typeface="Arial" panose="020B0604020202020204" pitchFamily="34" charset="0"/>
                    <a:cs typeface="Arial" panose="020B0604020202020204" pitchFamily="34" charset="0"/>
                  </a:rPr>
                  <a:t> </a:t>
                </a:r>
                <a:r>
                  <a:rPr lang="en-US" altLang="ko-KR" sz="2000" dirty="0" smtClean="0">
                    <a:solidFill>
                      <a:schemeClr val="accent3"/>
                    </a:solidFill>
                    <a:latin typeface="Arial" panose="020B0604020202020204" pitchFamily="34" charset="0"/>
                    <a:cs typeface="Arial" panose="020B0604020202020204" pitchFamily="34" charset="0"/>
                  </a:rPr>
                  <a:t>  3,449/8,100</a:t>
                </a:r>
                <a14:m>
                  <m:oMath xmlns:m="http://schemas.openxmlformats.org/officeDocument/2006/math">
                    <m:sSup>
                      <m:sSupPr>
                        <m:ctrlPr>
                          <a:rPr lang="en-US" altLang="ko-KR" sz="2000" i="1" smtClean="0">
                            <a:solidFill>
                              <a:schemeClr val="accent3"/>
                            </a:solidFill>
                            <a:latin typeface="Cambria Math" panose="02040503050406030204" pitchFamily="18" charset="0"/>
                            <a:cs typeface="Times New Roman" panose="02020603050405020304" pitchFamily="18" charset="0"/>
                          </a:rPr>
                        </m:ctrlPr>
                      </m:sSupPr>
                      <m:e>
                        <m:r>
                          <a:rPr lang="en-US" altLang="ko-KR" sz="2000" b="0" i="1" smtClean="0">
                            <a:solidFill>
                              <a:schemeClr val="accent3"/>
                            </a:solidFill>
                            <a:latin typeface="Cambria Math" panose="02040503050406030204" pitchFamily="18" charset="0"/>
                            <a:cs typeface="Times New Roman" panose="02020603050405020304" pitchFamily="18" charset="0"/>
                          </a:rPr>
                          <m:t>𝑚</m:t>
                        </m:r>
                      </m:e>
                      <m:sup>
                        <m:r>
                          <a:rPr lang="en-US" altLang="ko-KR" sz="2000" b="0" i="1" smtClean="0">
                            <a:solidFill>
                              <a:schemeClr val="accent3"/>
                            </a:solidFill>
                            <a:latin typeface="Cambria Math" panose="02040503050406030204" pitchFamily="18" charset="0"/>
                            <a:cs typeface="Times New Roman" panose="02020603050405020304" pitchFamily="18" charset="0"/>
                          </a:rPr>
                          <m:t>2</m:t>
                        </m:r>
                      </m:sup>
                    </m:sSup>
                  </m:oMath>
                </a14:m>
                <a:endParaRPr lang="en-US" altLang="ko-KR" sz="2000" dirty="0" smtClean="0">
                  <a:solidFill>
                    <a:schemeClr val="accent3"/>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endParaRPr lang="en-US" altLang="ko-KR" sz="2000" dirty="0" smtClean="0">
                  <a:solidFill>
                    <a:schemeClr val="accent3"/>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altLang="ko-KR" sz="2000" dirty="0" smtClean="0">
                    <a:solidFill>
                      <a:schemeClr val="accent3"/>
                    </a:solidFill>
                    <a:latin typeface="Arial" panose="020B0604020202020204" pitchFamily="34" charset="0"/>
                    <a:cs typeface="Arial" panose="020B0604020202020204" pitchFamily="34" charset="0"/>
                  </a:rPr>
                  <a:t>Total IWR amount :</a:t>
                </a:r>
              </a:p>
              <a:p>
                <a:pPr algn="just"/>
                <a:r>
                  <a:rPr lang="en-US" altLang="ko-KR" sz="2000" dirty="0">
                    <a:solidFill>
                      <a:schemeClr val="accent3"/>
                    </a:solidFill>
                    <a:latin typeface="Arial" panose="020B0604020202020204" pitchFamily="34" charset="0"/>
                    <a:cs typeface="Arial" panose="020B0604020202020204" pitchFamily="34" charset="0"/>
                  </a:rPr>
                  <a:t> </a:t>
                </a:r>
                <a:r>
                  <a:rPr lang="en-US" altLang="ko-KR" sz="2000" dirty="0" smtClean="0">
                    <a:solidFill>
                      <a:schemeClr val="accent3"/>
                    </a:solidFill>
                    <a:latin typeface="Arial" panose="020B0604020202020204" pitchFamily="34" charset="0"/>
                    <a:cs typeface="Arial" panose="020B0604020202020204" pitchFamily="34" charset="0"/>
                  </a:rPr>
                  <a:t>  </a:t>
                </a:r>
                <a14:m>
                  <m:oMath xmlns:m="http://schemas.openxmlformats.org/officeDocument/2006/math">
                    <m:r>
                      <a:rPr lang="en-US" altLang="ko-KR" sz="2000" b="0" i="0" smtClean="0">
                        <a:solidFill>
                          <a:schemeClr val="accent3"/>
                        </a:solidFill>
                        <a:latin typeface="Cambria Math" panose="02040503050406030204" pitchFamily="18" charset="0"/>
                        <a:cs typeface="Times New Roman" panose="02020603050405020304" pitchFamily="18" charset="0"/>
                      </a:rPr>
                      <m:t>68,778</m:t>
                    </m:r>
                    <m:r>
                      <a:rPr lang="en-US" altLang="ko-KR" sz="2000" b="0" i="1" smtClean="0">
                        <a:solidFill>
                          <a:schemeClr val="accent3"/>
                        </a:solidFill>
                        <a:latin typeface="Cambria Math" panose="02040503050406030204" pitchFamily="18" charset="0"/>
                        <a:cs typeface="Times New Roman" panose="02020603050405020304" pitchFamily="18" charset="0"/>
                      </a:rPr>
                      <m:t>𝑚𝑚</m:t>
                    </m:r>
                  </m:oMath>
                </a14:m>
                <a:r>
                  <a:rPr lang="en-US" altLang="ko-KR" sz="2000" dirty="0">
                    <a:solidFill>
                      <a:schemeClr val="accent3"/>
                    </a:solidFill>
                    <a:latin typeface="Arial" panose="020B0604020202020204" pitchFamily="34" charset="0"/>
                    <a:cs typeface="Arial" panose="020B0604020202020204" pitchFamily="34" charset="0"/>
                  </a:rPr>
                  <a:t>/20day</a:t>
                </a:r>
                <a:endParaRPr lang="en-US" altLang="ko-KR" sz="2000" dirty="0" smtClean="0">
                  <a:solidFill>
                    <a:schemeClr val="accent3"/>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endParaRPr lang="en-US" altLang="ko-KR" sz="2000" dirty="0" smtClean="0">
                  <a:solidFill>
                    <a:schemeClr val="accent3"/>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altLang="ko-KR" sz="2000" dirty="0" smtClean="0">
                    <a:solidFill>
                      <a:schemeClr val="accent3"/>
                    </a:solidFill>
                    <a:latin typeface="Arial" panose="020B0604020202020204" pitchFamily="34" charset="0"/>
                    <a:cs typeface="Arial" panose="020B0604020202020204" pitchFamily="34" charset="0"/>
                  </a:rPr>
                  <a:t>Average IWR amount :</a:t>
                </a:r>
              </a:p>
              <a:p>
                <a:pPr algn="just"/>
                <a14:m>
                  <m:oMath xmlns:m="http://schemas.openxmlformats.org/officeDocument/2006/math">
                    <m:r>
                      <a:rPr lang="en-US" altLang="ko-KR" sz="2000" b="0" i="1" smtClean="0">
                        <a:solidFill>
                          <a:schemeClr val="accent3"/>
                        </a:solidFill>
                        <a:latin typeface="Cambria Math" panose="02040503050406030204" pitchFamily="18" charset="0"/>
                        <a:cs typeface="Times New Roman" panose="02020603050405020304" pitchFamily="18" charset="0"/>
                      </a:rPr>
                      <m:t>   19.94</m:t>
                    </m:r>
                    <m:r>
                      <a:rPr lang="en-US" altLang="ko-KR" sz="2000" i="1">
                        <a:solidFill>
                          <a:schemeClr val="accent3"/>
                        </a:solidFill>
                        <a:latin typeface="Cambria Math" panose="02040503050406030204" pitchFamily="18" charset="0"/>
                        <a:cs typeface="Times New Roman" panose="02020603050405020304" pitchFamily="18" charset="0"/>
                      </a:rPr>
                      <m:t>𝑚𝑚</m:t>
                    </m:r>
                  </m:oMath>
                </a14:m>
                <a:r>
                  <a:rPr lang="en-US" altLang="ko-KR" sz="2000" dirty="0">
                    <a:solidFill>
                      <a:schemeClr val="accent3"/>
                    </a:solidFill>
                    <a:latin typeface="Arial" panose="020B0604020202020204" pitchFamily="34" charset="0"/>
                    <a:cs typeface="Arial" panose="020B0604020202020204" pitchFamily="34" charset="0"/>
                  </a:rPr>
                  <a:t>/20day</a:t>
                </a:r>
                <a:r>
                  <a:rPr lang="en-US" altLang="ko-KR" sz="2000" dirty="0" smtClean="0">
                    <a:solidFill>
                      <a:schemeClr val="accent3"/>
                    </a:solidFill>
                    <a:latin typeface="Arial" panose="020B0604020202020204" pitchFamily="34" charset="0"/>
                    <a:cs typeface="Arial" panose="020B0604020202020204" pitchFamily="34" charset="0"/>
                  </a:rPr>
                  <a:t> </a:t>
                </a:r>
                <a:endParaRPr lang="ko-KR" altLang="en-US" sz="2000" dirty="0">
                  <a:solidFill>
                    <a:schemeClr val="accent3"/>
                  </a:solidFill>
                  <a:latin typeface="Arial" panose="020B0604020202020204" pitchFamily="34" charset="0"/>
                  <a:cs typeface="Arial" panose="020B0604020202020204" pitchFamily="34" charset="0"/>
                </a:endParaRPr>
              </a:p>
            </p:txBody>
          </p:sp>
        </mc:Choice>
        <mc:Fallback xmlns="">
          <p:sp>
            <p:nvSpPr>
              <p:cNvPr id="141" name="TextBox 140"/>
              <p:cNvSpPr txBox="1">
                <a:spLocks noRot="1" noChangeAspect="1" noMove="1" noResize="1" noEditPoints="1" noAdjustHandles="1" noChangeArrowheads="1" noChangeShapeType="1" noTextEdit="1"/>
              </p:cNvSpPr>
              <p:nvPr/>
            </p:nvSpPr>
            <p:spPr>
              <a:xfrm>
                <a:off x="25239543" y="32850366"/>
                <a:ext cx="5498006" cy="2554545"/>
              </a:xfrm>
              <a:prstGeom prst="rect">
                <a:avLst/>
              </a:prstGeom>
              <a:blipFill rotWithShape="0">
                <a:blip r:embed="rId34"/>
                <a:stretch>
                  <a:fillRect l="-998" t="-1193" b="-3580"/>
                </a:stretch>
              </a:blipFill>
            </p:spPr>
            <p:txBody>
              <a:bodyPr/>
              <a:lstStyle/>
              <a:p>
                <a:r>
                  <a:rPr lang="ko-KR" altLang="en-US">
                    <a:noFill/>
                  </a:rPr>
                  <a:t> </a:t>
                </a:r>
              </a:p>
            </p:txBody>
          </p:sp>
        </mc:Fallback>
      </mc:AlternateContent>
      <p:sp>
        <p:nvSpPr>
          <p:cNvPr id="145" name="TextBox 144"/>
          <p:cNvSpPr txBox="1"/>
          <p:nvPr/>
        </p:nvSpPr>
        <p:spPr>
          <a:xfrm>
            <a:off x="26021362" y="29035166"/>
            <a:ext cx="2098814" cy="400110"/>
          </a:xfrm>
          <a:prstGeom prst="rect">
            <a:avLst/>
          </a:prstGeom>
          <a:noFill/>
        </p:spPr>
        <p:txBody>
          <a:bodyPr wrap="square" rtlCol="0">
            <a:spAutoFit/>
          </a:bodyPr>
          <a:lstStyle/>
          <a:p>
            <a:pPr algn="ctr"/>
            <a:r>
              <a:rPr lang="en-US" altLang="ko-KR" sz="2000" dirty="0" smtClean="0">
                <a:solidFill>
                  <a:schemeClr val="accent3"/>
                </a:solidFill>
                <a:latin typeface="Arial" panose="020B0604020202020204" pitchFamily="34" charset="0"/>
                <a:cs typeface="Arial" panose="020B0604020202020204" pitchFamily="34" charset="0"/>
              </a:rPr>
              <a:t>270m X 270m</a:t>
            </a:r>
            <a:endParaRPr lang="ko-KR" altLang="en-US" sz="2000" dirty="0">
              <a:solidFill>
                <a:schemeClr val="accent3"/>
              </a:solidFill>
              <a:latin typeface="Arial" panose="020B0604020202020204" pitchFamily="34" charset="0"/>
              <a:cs typeface="Arial" panose="020B0604020202020204" pitchFamily="34" charset="0"/>
            </a:endParaRPr>
          </a:p>
        </p:txBody>
      </p:sp>
      <p:pic>
        <p:nvPicPr>
          <p:cNvPr id="146" name="그림 145"/>
          <p:cNvPicPr/>
          <p:nvPr/>
        </p:nvPicPr>
        <p:blipFill>
          <a:blip r:embed="rId35"/>
          <a:stretch>
            <a:fillRect/>
          </a:stretch>
        </p:blipFill>
        <p:spPr>
          <a:xfrm>
            <a:off x="20623416" y="29435276"/>
            <a:ext cx="3452400" cy="3452400"/>
          </a:xfrm>
          <a:prstGeom prst="rect">
            <a:avLst/>
          </a:prstGeom>
        </p:spPr>
      </p:pic>
      <p:pic>
        <p:nvPicPr>
          <p:cNvPr id="147" name="그림 146"/>
          <p:cNvPicPr/>
          <p:nvPr/>
        </p:nvPicPr>
        <p:blipFill>
          <a:blip r:embed="rId36"/>
          <a:stretch>
            <a:fillRect/>
          </a:stretch>
        </p:blipFill>
        <p:spPr>
          <a:xfrm>
            <a:off x="25337650" y="29435276"/>
            <a:ext cx="3452400" cy="3452400"/>
          </a:xfrm>
          <a:prstGeom prst="rect">
            <a:avLst/>
          </a:prstGeom>
        </p:spPr>
      </p:pic>
      <p:pic>
        <p:nvPicPr>
          <p:cNvPr id="148" name="그림 147"/>
          <p:cNvPicPr>
            <a:picLocks noChangeAspect="1"/>
          </p:cNvPicPr>
          <p:nvPr/>
        </p:nvPicPr>
        <p:blipFill>
          <a:blip r:embed="rId37"/>
          <a:stretch>
            <a:fillRect/>
          </a:stretch>
        </p:blipFill>
        <p:spPr>
          <a:xfrm>
            <a:off x="28860459" y="32351102"/>
            <a:ext cx="1017333" cy="504000"/>
          </a:xfrm>
          <a:prstGeom prst="rect">
            <a:avLst/>
          </a:prstGeom>
        </p:spPr>
      </p:pic>
      <p:pic>
        <p:nvPicPr>
          <p:cNvPr id="149" name="그림 148"/>
          <p:cNvPicPr>
            <a:picLocks noChangeAspect="1"/>
          </p:cNvPicPr>
          <p:nvPr/>
        </p:nvPicPr>
        <p:blipFill>
          <a:blip r:embed="rId38"/>
          <a:stretch>
            <a:fillRect/>
          </a:stretch>
        </p:blipFill>
        <p:spPr>
          <a:xfrm>
            <a:off x="24160262" y="32356351"/>
            <a:ext cx="1027019" cy="504000"/>
          </a:xfrm>
          <a:prstGeom prst="rect">
            <a:avLst/>
          </a:prstGeom>
        </p:spPr>
      </p:pic>
      <p:pic>
        <p:nvPicPr>
          <p:cNvPr id="150" name="그림 149"/>
          <p:cNvPicPr>
            <a:picLocks noChangeAspect="1"/>
          </p:cNvPicPr>
          <p:nvPr/>
        </p:nvPicPr>
        <p:blipFill>
          <a:blip r:embed="rId39"/>
          <a:stretch>
            <a:fillRect/>
          </a:stretch>
        </p:blipFill>
        <p:spPr>
          <a:xfrm>
            <a:off x="19401027" y="32356899"/>
            <a:ext cx="1046768" cy="504000"/>
          </a:xfrm>
          <a:prstGeom prst="rect">
            <a:avLst/>
          </a:prstGeom>
        </p:spPr>
      </p:pic>
      <p:pic>
        <p:nvPicPr>
          <p:cNvPr id="151" name="그림 150"/>
          <p:cNvPicPr>
            <a:picLocks noChangeAspect="1"/>
          </p:cNvPicPr>
          <p:nvPr/>
        </p:nvPicPr>
        <p:blipFill>
          <a:blip r:embed="rId40"/>
          <a:stretch>
            <a:fillRect/>
          </a:stretch>
        </p:blipFill>
        <p:spPr>
          <a:xfrm>
            <a:off x="15878555" y="29435276"/>
            <a:ext cx="3457786" cy="3452400"/>
          </a:xfrm>
          <a:prstGeom prst="rect">
            <a:avLst/>
          </a:prstGeom>
        </p:spPr>
      </p:pic>
      <p:sp>
        <p:nvSpPr>
          <p:cNvPr id="3" name="TextBox 2"/>
          <p:cNvSpPr txBox="1"/>
          <p:nvPr/>
        </p:nvSpPr>
        <p:spPr>
          <a:xfrm>
            <a:off x="439023" y="38531922"/>
            <a:ext cx="13648106" cy="4139595"/>
          </a:xfrm>
          <a:prstGeom prst="rect">
            <a:avLst/>
          </a:prstGeom>
          <a:noFill/>
        </p:spPr>
        <p:txBody>
          <a:bodyPr wrap="square" rtlCol="0">
            <a:spAutoFit/>
          </a:bodyPr>
          <a:lstStyle/>
          <a:p>
            <a:pPr marL="457200" lvl="0" indent="-457200">
              <a:buFont typeface="Arial" panose="020B0604020202020204" pitchFamily="34" charset="0"/>
              <a:buChar char="•"/>
            </a:pPr>
            <a:r>
              <a:rPr lang="en-GB" altLang="ko-KR" sz="3200" b="1" dirty="0" smtClean="0">
                <a:solidFill>
                  <a:srgbClr val="080808"/>
                </a:solidFill>
                <a:latin typeface="Arial" pitchFamily="34" charset="0"/>
                <a:cs typeface="Arial" pitchFamily="34" charset="0"/>
              </a:rPr>
              <a:t>Grid-based soil moisture model</a:t>
            </a:r>
            <a:endParaRPr lang="en-GB" altLang="ko-KR" sz="3200" b="1" dirty="0">
              <a:solidFill>
                <a:srgbClr val="080808"/>
              </a:solidFill>
              <a:latin typeface="Arial" pitchFamily="34" charset="0"/>
              <a:cs typeface="Arial" pitchFamily="34" charset="0"/>
            </a:endParaRPr>
          </a:p>
          <a:p>
            <a:pPr marL="742950" lvl="1" indent="-285750" defTabSz="914400" fontAlgn="base" latinLnBrk="1">
              <a:lnSpc>
                <a:spcPct val="150000"/>
              </a:lnSpc>
              <a:buFont typeface="Wingdings" panose="05000000000000000000" pitchFamily="2" charset="2"/>
              <a:buChar char="Ø"/>
            </a:pPr>
            <a:r>
              <a:rPr lang="en-US" altLang="ko-KR" sz="2400" dirty="0" smtClean="0">
                <a:ln w="3175">
                  <a:solidFill>
                    <a:prstClr val="black">
                      <a:alpha val="30000"/>
                    </a:prstClr>
                  </a:solidFill>
                </a:ln>
                <a:solidFill>
                  <a:prstClr val="black"/>
                </a:solidFill>
                <a:latin typeface="Arial" panose="020B0604020202020204" pitchFamily="34" charset="0"/>
                <a:ea typeface="나눔명조" pitchFamily="18" charset="-127"/>
                <a:cs typeface="Arial" panose="020B0604020202020204" pitchFamily="34" charset="0"/>
              </a:rPr>
              <a:t> </a:t>
            </a:r>
            <a:r>
              <a:rPr lang="en-US" altLang="ko-KR" sz="2400" dirty="0">
                <a:ln w="3175">
                  <a:solidFill>
                    <a:prstClr val="black">
                      <a:alpha val="30000"/>
                    </a:prstClr>
                  </a:solidFill>
                </a:ln>
                <a:solidFill>
                  <a:prstClr val="black"/>
                </a:solidFill>
                <a:latin typeface="Arial" panose="020B0604020202020204" pitchFamily="34" charset="0"/>
                <a:ea typeface="나눔명조" pitchFamily="18" charset="-127"/>
                <a:cs typeface="Arial" panose="020B0604020202020204" pitchFamily="34" charset="0"/>
              </a:rPr>
              <a:t>Each upland region is latticed</a:t>
            </a:r>
          </a:p>
          <a:p>
            <a:pPr marL="742950" lvl="1" indent="-285750" defTabSz="914400" fontAlgn="base" latinLnBrk="1">
              <a:lnSpc>
                <a:spcPct val="150000"/>
              </a:lnSpc>
              <a:buFont typeface="Wingdings" panose="05000000000000000000" pitchFamily="2" charset="2"/>
              <a:buChar char="Ø"/>
            </a:pPr>
            <a:r>
              <a:rPr lang="en-US" altLang="ko-KR" sz="2400" dirty="0">
                <a:ln w="3175">
                  <a:solidFill>
                    <a:prstClr val="black">
                      <a:alpha val="30000"/>
                    </a:prstClr>
                  </a:solidFill>
                </a:ln>
                <a:solidFill>
                  <a:prstClr val="black"/>
                </a:solidFill>
                <a:latin typeface="Arial" panose="020B0604020202020204" pitchFamily="34" charset="0"/>
                <a:ea typeface="나눔명조" pitchFamily="18" charset="-127"/>
                <a:cs typeface="Arial" panose="020B0604020202020204" pitchFamily="34" charset="0"/>
              </a:rPr>
              <a:t> Form to be linked with enhanced meteorological data</a:t>
            </a:r>
          </a:p>
          <a:p>
            <a:pPr marL="742950" lvl="1" indent="-285750" defTabSz="914400" fontAlgn="base" latinLnBrk="1">
              <a:lnSpc>
                <a:spcPct val="150000"/>
              </a:lnSpc>
              <a:buFont typeface="Wingdings" panose="05000000000000000000" pitchFamily="2" charset="2"/>
              <a:buChar char="Ø"/>
            </a:pPr>
            <a:r>
              <a:rPr lang="en-US" altLang="ko-KR" sz="2400" dirty="0">
                <a:ln w="3175">
                  <a:solidFill>
                    <a:prstClr val="black">
                      <a:alpha val="30000"/>
                    </a:prstClr>
                  </a:solidFill>
                </a:ln>
                <a:solidFill>
                  <a:prstClr val="black"/>
                </a:solidFill>
                <a:latin typeface="Arial" panose="020B0604020202020204" pitchFamily="34" charset="0"/>
                <a:ea typeface="나눔명조" pitchFamily="18" charset="-127"/>
                <a:cs typeface="Arial" panose="020B0604020202020204" pitchFamily="34" charset="0"/>
              </a:rPr>
              <a:t> Each grid has its own simulation according to its land-use, soil texture, and meteorological data</a:t>
            </a:r>
          </a:p>
          <a:p>
            <a:endParaRPr lang="ko-KR" altLang="en-US" dirty="0"/>
          </a:p>
        </p:txBody>
      </p:sp>
      <p:sp>
        <p:nvSpPr>
          <p:cNvPr id="156" name="TextBox 155"/>
          <p:cNvSpPr txBox="1"/>
          <p:nvPr/>
        </p:nvSpPr>
        <p:spPr>
          <a:xfrm>
            <a:off x="15499222" y="35953019"/>
            <a:ext cx="14264183" cy="8356134"/>
          </a:xfrm>
          <a:prstGeom prst="rect">
            <a:avLst/>
          </a:prstGeom>
          <a:noFill/>
        </p:spPr>
        <p:txBody>
          <a:bodyPr wrap="square" rtlCol="0">
            <a:spAutoFit/>
          </a:bodyPr>
          <a:lstStyle/>
          <a:p>
            <a:pPr lvl="0" algn="ctr"/>
            <a:r>
              <a:rPr lang="en-GB" altLang="ko-KR" sz="5400" b="1" dirty="0">
                <a:solidFill>
                  <a:srgbClr val="080808"/>
                </a:solidFill>
                <a:latin typeface="Arial" pitchFamily="34" charset="0"/>
                <a:cs typeface="Arial" pitchFamily="34" charset="0"/>
              </a:rPr>
              <a:t>Discussions</a:t>
            </a:r>
          </a:p>
          <a:p>
            <a:pPr marL="457200" lvl="0" indent="-457200">
              <a:lnSpc>
                <a:spcPct val="150000"/>
              </a:lnSpc>
              <a:buFont typeface="Wingdings" panose="05000000000000000000" pitchFamily="2" charset="2"/>
              <a:buChar char="Ø"/>
            </a:pPr>
            <a:endParaRPr lang="en-GB" altLang="ko-KR" sz="2400" b="1" dirty="0" smtClean="0">
              <a:solidFill>
                <a:srgbClr val="080808"/>
              </a:solidFill>
              <a:latin typeface="Arial" pitchFamily="34" charset="0"/>
              <a:cs typeface="Arial" pitchFamily="34" charset="0"/>
            </a:endParaRPr>
          </a:p>
          <a:p>
            <a:pPr marL="457200" lvl="0" indent="-457200">
              <a:lnSpc>
                <a:spcPct val="150000"/>
              </a:lnSpc>
              <a:buFont typeface="Wingdings" panose="05000000000000000000" pitchFamily="2" charset="2"/>
              <a:buChar char="Ø"/>
            </a:pPr>
            <a:r>
              <a:rPr lang="en-GB" altLang="ko-KR" sz="2400" b="1" dirty="0" smtClean="0">
                <a:solidFill>
                  <a:srgbClr val="080808"/>
                </a:solidFill>
                <a:latin typeface="Arial" pitchFamily="34" charset="0"/>
                <a:cs typeface="Arial" pitchFamily="34" charset="0"/>
              </a:rPr>
              <a:t>Water </a:t>
            </a:r>
            <a:r>
              <a:rPr lang="en-GB" altLang="ko-KR" sz="2400" b="1" dirty="0">
                <a:solidFill>
                  <a:srgbClr val="080808"/>
                </a:solidFill>
                <a:latin typeface="Arial" pitchFamily="34" charset="0"/>
                <a:cs typeface="Arial" pitchFamily="34" charset="0"/>
              </a:rPr>
              <a:t>balance estimation results from high resolution meteorological data reflects spatial variances of study </a:t>
            </a:r>
            <a:r>
              <a:rPr lang="en-GB" altLang="ko-KR" sz="2400" b="1" dirty="0" smtClean="0">
                <a:solidFill>
                  <a:srgbClr val="080808"/>
                </a:solidFill>
                <a:latin typeface="Arial" pitchFamily="34" charset="0"/>
                <a:cs typeface="Arial" pitchFamily="34" charset="0"/>
              </a:rPr>
              <a:t>area </a:t>
            </a:r>
          </a:p>
          <a:p>
            <a:pPr lvl="0">
              <a:lnSpc>
                <a:spcPct val="150000"/>
              </a:lnSpc>
            </a:pPr>
            <a:r>
              <a:rPr lang="en-GB" altLang="ko-KR" sz="2400" b="1" dirty="0">
                <a:solidFill>
                  <a:srgbClr val="080808"/>
                </a:solidFill>
                <a:latin typeface="Arial" pitchFamily="34" charset="0"/>
                <a:cs typeface="Arial" pitchFamily="34" charset="0"/>
              </a:rPr>
              <a:t>  </a:t>
            </a:r>
            <a:r>
              <a:rPr lang="en-GB" altLang="ko-KR" sz="2400" b="1" dirty="0" smtClean="0">
                <a:solidFill>
                  <a:srgbClr val="080808"/>
                </a:solidFill>
                <a:latin typeface="Arial" pitchFamily="34" charset="0"/>
                <a:cs typeface="Arial" pitchFamily="34" charset="0"/>
              </a:rPr>
              <a:t>   - Irrigation scheduling by agricultural regions is possible</a:t>
            </a:r>
            <a:endParaRPr lang="en-GB" altLang="ko-KR" sz="2400" b="1" dirty="0">
              <a:solidFill>
                <a:srgbClr val="080808"/>
              </a:solidFill>
              <a:latin typeface="Arial" pitchFamily="34" charset="0"/>
              <a:cs typeface="Arial" pitchFamily="34" charset="0"/>
            </a:endParaRPr>
          </a:p>
          <a:p>
            <a:pPr marL="457200" lvl="0" indent="-457200">
              <a:lnSpc>
                <a:spcPct val="150000"/>
              </a:lnSpc>
              <a:buFont typeface="Wingdings" panose="05000000000000000000" pitchFamily="2" charset="2"/>
              <a:buChar char="Ø"/>
            </a:pPr>
            <a:r>
              <a:rPr lang="en-GB" altLang="ko-KR" sz="2400" b="1" dirty="0" smtClean="0">
                <a:solidFill>
                  <a:srgbClr val="080808"/>
                </a:solidFill>
                <a:latin typeface="Arial" pitchFamily="34" charset="0"/>
                <a:cs typeface="Arial" pitchFamily="34" charset="0"/>
              </a:rPr>
              <a:t>Water balance estimations using WRF meteorological data show spatial distributions of soil and water condition such as evapotranspiration and irrigation water requirement</a:t>
            </a:r>
          </a:p>
          <a:p>
            <a:pPr marL="457200" lvl="0" indent="-457200">
              <a:lnSpc>
                <a:spcPct val="150000"/>
              </a:lnSpc>
              <a:buFont typeface="Wingdings" panose="05000000000000000000" pitchFamily="2" charset="2"/>
              <a:buChar char="Ø"/>
            </a:pPr>
            <a:r>
              <a:rPr lang="en-GB" altLang="ko-KR" sz="2400" b="1" dirty="0" smtClean="0">
                <a:solidFill>
                  <a:srgbClr val="080808"/>
                </a:solidFill>
                <a:latin typeface="Arial" pitchFamily="34" charset="0"/>
                <a:cs typeface="Arial" pitchFamily="34" charset="0"/>
              </a:rPr>
              <a:t>These estimation results will be verified by observed data(soil moisture content, evapotranspiration) and soil moisture model also will be calibrated further</a:t>
            </a:r>
          </a:p>
          <a:p>
            <a:pPr marL="457200" lvl="0" indent="-457200">
              <a:lnSpc>
                <a:spcPct val="150000"/>
              </a:lnSpc>
              <a:buFont typeface="Wingdings" panose="05000000000000000000" pitchFamily="2" charset="2"/>
              <a:buChar char="Ø"/>
            </a:pPr>
            <a:endParaRPr lang="en-GB" altLang="ko-KR" sz="2400" b="1" dirty="0">
              <a:solidFill>
                <a:srgbClr val="080808"/>
              </a:solidFill>
              <a:latin typeface="Arial" pitchFamily="34" charset="0"/>
              <a:cs typeface="Arial" pitchFamily="34" charset="0"/>
            </a:endParaRPr>
          </a:p>
          <a:p>
            <a:pPr marL="457200" lvl="0" indent="-457200">
              <a:lnSpc>
                <a:spcPct val="150000"/>
              </a:lnSpc>
              <a:buFont typeface="Wingdings" panose="05000000000000000000" pitchFamily="2" charset="2"/>
              <a:buChar char="Ø"/>
            </a:pPr>
            <a:endParaRPr lang="en-GB" altLang="ko-KR" sz="2400" b="1" dirty="0">
              <a:solidFill>
                <a:srgbClr val="080808"/>
              </a:solidFill>
              <a:latin typeface="Arial" pitchFamily="34" charset="0"/>
              <a:cs typeface="Arial" pitchFamily="34" charset="0"/>
            </a:endParaRPr>
          </a:p>
          <a:p>
            <a:pPr marL="742950" lvl="1" indent="-285750" defTabSz="914400" fontAlgn="base" latinLnBrk="1">
              <a:lnSpc>
                <a:spcPct val="150000"/>
              </a:lnSpc>
              <a:buFont typeface="Wingdings" panose="05000000000000000000" pitchFamily="2" charset="2"/>
              <a:buChar char="Ø"/>
            </a:pPr>
            <a:endParaRPr lang="en-US" altLang="ko-KR" sz="2400" dirty="0" smtClean="0">
              <a:ln w="3175">
                <a:solidFill>
                  <a:prstClr val="black">
                    <a:alpha val="30000"/>
                  </a:prstClr>
                </a:solidFill>
              </a:ln>
              <a:solidFill>
                <a:prstClr val="black"/>
              </a:solidFill>
              <a:latin typeface="Arial" panose="020B0604020202020204" pitchFamily="34" charset="0"/>
              <a:ea typeface="나눔명조" pitchFamily="18" charset="-127"/>
              <a:cs typeface="Arial" panose="020B0604020202020204" pitchFamily="34" charset="0"/>
            </a:endParaRPr>
          </a:p>
          <a:p>
            <a:endParaRPr lang="ko-KR" altLang="en-US" dirty="0"/>
          </a:p>
        </p:txBody>
      </p:sp>
    </p:spTree>
  </p:cSld>
  <p:clrMapOvr>
    <a:masterClrMapping/>
  </p:clrMapOvr>
</p:sld>
</file>

<file path=ppt/theme/theme1.xml><?xml version="1.0" encoding="utf-8"?>
<a:theme xmlns:a="http://schemas.openxmlformats.org/drawingml/2006/main" name="Thème Office">
  <a:themeElements>
    <a:clrScheme name="ICID2015">
      <a:dk1>
        <a:srgbClr val="3996C1"/>
      </a:dk1>
      <a:lt1>
        <a:srgbClr val="007146"/>
      </a:lt1>
      <a:dk2>
        <a:srgbClr val="94C120"/>
      </a:dk2>
      <a:lt2>
        <a:srgbClr val="02290C"/>
      </a:lt2>
      <a:accent1>
        <a:srgbClr val="007146"/>
      </a:accent1>
      <a:accent2>
        <a:srgbClr val="080808"/>
      </a:accent2>
      <a:accent3>
        <a:srgbClr val="080808"/>
      </a:accent3>
      <a:accent4>
        <a:srgbClr val="080808"/>
      </a:accent4>
      <a:accent5>
        <a:srgbClr val="FFFFFF"/>
      </a:accent5>
      <a:accent6>
        <a:srgbClr val="FFFFFF"/>
      </a:accent6>
      <a:hlink>
        <a:srgbClr val="080808"/>
      </a:hlink>
      <a:folHlink>
        <a:srgbClr val="0808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TotalTime>
  <Words>579</Words>
  <Application>Microsoft Office PowerPoint</Application>
  <PresentationFormat>사용자 지정</PresentationFormat>
  <Paragraphs>197</Paragraphs>
  <Slides>1</Slides>
  <Notes>0</Notes>
  <HiddenSlides>0</HiddenSlides>
  <MMClips>0</MMClips>
  <ScaleCrop>false</ScaleCrop>
  <HeadingPairs>
    <vt:vector size="6" baseType="variant">
      <vt:variant>
        <vt:lpstr>사용한 글꼴</vt:lpstr>
      </vt:variant>
      <vt:variant>
        <vt:i4>10</vt:i4>
      </vt:variant>
      <vt:variant>
        <vt:lpstr>테마</vt:lpstr>
      </vt:variant>
      <vt:variant>
        <vt:i4>1</vt:i4>
      </vt:variant>
      <vt:variant>
        <vt:lpstr>슬라이드 제목</vt:lpstr>
      </vt:variant>
      <vt:variant>
        <vt:i4>1</vt:i4>
      </vt:variant>
    </vt:vector>
  </HeadingPairs>
  <TitlesOfParts>
    <vt:vector size="12" baseType="lpstr">
      <vt:lpstr>Arial Unicode MS</vt:lpstr>
      <vt:lpstr>HY헤드라인M</vt:lpstr>
      <vt:lpstr>굴림</vt:lpstr>
      <vt:lpstr>나눔명조</vt:lpstr>
      <vt:lpstr>맑은 고딕</vt:lpstr>
      <vt:lpstr>Arial</vt:lpstr>
      <vt:lpstr>Calibri</vt:lpstr>
      <vt:lpstr>Cambria Math</vt:lpstr>
      <vt:lpstr>Times New Roman</vt:lpstr>
      <vt:lpstr>Wingdings</vt:lpstr>
      <vt:lpstr>Thème Office</vt:lpstr>
      <vt:lpstr>PowerPoint 프레젠테이션</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AFEID</dc:creator>
  <cp:lastModifiedBy>jinyong.choi</cp:lastModifiedBy>
  <cp:revision>31</cp:revision>
  <dcterms:created xsi:type="dcterms:W3CDTF">2015-04-22T13:30:26Z</dcterms:created>
  <dcterms:modified xsi:type="dcterms:W3CDTF">2015-09-22T07:25:50Z</dcterms:modified>
</cp:coreProperties>
</file>