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3"/>
  </p:handoutMasterIdLst>
  <p:sldIdLst>
    <p:sldId id="256" r:id="rId2"/>
  </p:sldIdLst>
  <p:sldSz cx="30279975" cy="42808525"/>
  <p:notesSz cx="9926638" cy="14355763"/>
  <p:defaultTextStyle>
    <a:defPPr>
      <a:defRPr lang="fr-FR"/>
    </a:defPPr>
    <a:lvl1pPr marL="0" algn="l" defTabSz="4402754" rtl="0" eaLnBrk="1" latinLnBrk="0" hangingPunct="1">
      <a:defRPr sz="8700" kern="1200">
        <a:solidFill>
          <a:schemeClr val="tx1"/>
        </a:solidFill>
        <a:latin typeface="+mn-lt"/>
        <a:ea typeface="+mn-ea"/>
        <a:cs typeface="+mn-cs"/>
      </a:defRPr>
    </a:lvl1pPr>
    <a:lvl2pPr marL="2201377" algn="l" defTabSz="4402754" rtl="0" eaLnBrk="1" latinLnBrk="0" hangingPunct="1">
      <a:defRPr sz="8700" kern="1200">
        <a:solidFill>
          <a:schemeClr val="tx1"/>
        </a:solidFill>
        <a:latin typeface="+mn-lt"/>
        <a:ea typeface="+mn-ea"/>
        <a:cs typeface="+mn-cs"/>
      </a:defRPr>
    </a:lvl2pPr>
    <a:lvl3pPr marL="4402754" algn="l" defTabSz="4402754" rtl="0" eaLnBrk="1" latinLnBrk="0" hangingPunct="1">
      <a:defRPr sz="8700" kern="1200">
        <a:solidFill>
          <a:schemeClr val="tx1"/>
        </a:solidFill>
        <a:latin typeface="+mn-lt"/>
        <a:ea typeface="+mn-ea"/>
        <a:cs typeface="+mn-cs"/>
      </a:defRPr>
    </a:lvl3pPr>
    <a:lvl4pPr marL="6604131" algn="l" defTabSz="4402754" rtl="0" eaLnBrk="1" latinLnBrk="0" hangingPunct="1">
      <a:defRPr sz="8700" kern="1200">
        <a:solidFill>
          <a:schemeClr val="tx1"/>
        </a:solidFill>
        <a:latin typeface="+mn-lt"/>
        <a:ea typeface="+mn-ea"/>
        <a:cs typeface="+mn-cs"/>
      </a:defRPr>
    </a:lvl4pPr>
    <a:lvl5pPr marL="8805507" algn="l" defTabSz="4402754" rtl="0" eaLnBrk="1" latinLnBrk="0" hangingPunct="1">
      <a:defRPr sz="8700" kern="1200">
        <a:solidFill>
          <a:schemeClr val="tx1"/>
        </a:solidFill>
        <a:latin typeface="+mn-lt"/>
        <a:ea typeface="+mn-ea"/>
        <a:cs typeface="+mn-cs"/>
      </a:defRPr>
    </a:lvl5pPr>
    <a:lvl6pPr marL="11006884" algn="l" defTabSz="4402754" rtl="0" eaLnBrk="1" latinLnBrk="0" hangingPunct="1">
      <a:defRPr sz="8700" kern="1200">
        <a:solidFill>
          <a:schemeClr val="tx1"/>
        </a:solidFill>
        <a:latin typeface="+mn-lt"/>
        <a:ea typeface="+mn-ea"/>
        <a:cs typeface="+mn-cs"/>
      </a:defRPr>
    </a:lvl6pPr>
    <a:lvl7pPr marL="13208261" algn="l" defTabSz="4402754" rtl="0" eaLnBrk="1" latinLnBrk="0" hangingPunct="1">
      <a:defRPr sz="8700" kern="1200">
        <a:solidFill>
          <a:schemeClr val="tx1"/>
        </a:solidFill>
        <a:latin typeface="+mn-lt"/>
        <a:ea typeface="+mn-ea"/>
        <a:cs typeface="+mn-cs"/>
      </a:defRPr>
    </a:lvl7pPr>
    <a:lvl8pPr marL="15409638" algn="l" defTabSz="4402754" rtl="0" eaLnBrk="1" latinLnBrk="0" hangingPunct="1">
      <a:defRPr sz="8700" kern="1200">
        <a:solidFill>
          <a:schemeClr val="tx1"/>
        </a:solidFill>
        <a:latin typeface="+mn-lt"/>
        <a:ea typeface="+mn-ea"/>
        <a:cs typeface="+mn-cs"/>
      </a:defRPr>
    </a:lvl8pPr>
    <a:lvl9pPr marL="17611015" algn="l" defTabSz="4402754" rtl="0" eaLnBrk="1" latinLnBrk="0" hangingPunct="1">
      <a:defRPr sz="87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77" autoAdjust="0"/>
    <p:restoredTop sz="93898" autoAdjust="0"/>
  </p:normalViewPr>
  <p:slideViewPr>
    <p:cSldViewPr>
      <p:cViewPr>
        <p:scale>
          <a:sx n="40" d="100"/>
          <a:sy n="40" d="100"/>
        </p:scale>
        <p:origin x="-102" y="-156"/>
      </p:cViewPr>
      <p:guideLst>
        <p:guide orient="horz" pos="13483"/>
        <p:guide pos="9537"/>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handoutMaster" Target="handoutMasters/handout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4302125" cy="71755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5622925" y="0"/>
            <a:ext cx="4302125" cy="717550"/>
          </a:xfrm>
          <a:prstGeom prst="rect">
            <a:avLst/>
          </a:prstGeom>
        </p:spPr>
        <p:txBody>
          <a:bodyPr vert="horz" lIns="91440" tIns="45720" rIns="91440" bIns="45720" rtlCol="0"/>
          <a:lstStyle>
            <a:lvl1pPr algn="r">
              <a:defRPr sz="1200"/>
            </a:lvl1pPr>
          </a:lstStyle>
          <a:p>
            <a:fld id="{BD2802D3-BE7F-4D5A-8F77-D35F8D9152C1}" type="datetimeFigureOut">
              <a:rPr lang="fr-FR" smtClean="0"/>
              <a:pPr/>
              <a:t>01/10/2015</a:t>
            </a:fld>
            <a:endParaRPr lang="fr-FR"/>
          </a:p>
        </p:txBody>
      </p:sp>
      <p:sp>
        <p:nvSpPr>
          <p:cNvPr id="4" name="Espace réservé du pied de page 3"/>
          <p:cNvSpPr>
            <a:spLocks noGrp="1"/>
          </p:cNvSpPr>
          <p:nvPr>
            <p:ph type="ftr" sz="quarter" idx="2"/>
          </p:nvPr>
        </p:nvSpPr>
        <p:spPr>
          <a:xfrm>
            <a:off x="0" y="13635038"/>
            <a:ext cx="4302125" cy="71755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5622925" y="13635038"/>
            <a:ext cx="4302125" cy="717550"/>
          </a:xfrm>
          <a:prstGeom prst="rect">
            <a:avLst/>
          </a:prstGeom>
        </p:spPr>
        <p:txBody>
          <a:bodyPr vert="horz" lIns="91440" tIns="45720" rIns="91440" bIns="45720" rtlCol="0" anchor="b"/>
          <a:lstStyle>
            <a:lvl1pPr algn="r">
              <a:defRPr sz="1200"/>
            </a:lvl1pPr>
          </a:lstStyle>
          <a:p>
            <a:fld id="{4BD1350F-7B58-4670-89E1-2AA663496AC6}" type="slidenum">
              <a:rPr lang="fr-FR" smtClean="0"/>
              <a:pPr/>
              <a:t>‹#›</a:t>
            </a:fld>
            <a:endParaRPr lang="fr-FR"/>
          </a:p>
        </p:txBody>
      </p:sp>
    </p:spTree>
    <p:extLst>
      <p:ext uri="{BB962C8B-B14F-4D97-AF65-F5344CB8AC3E}">
        <p14:creationId xmlns:p14="http://schemas.microsoft.com/office/powerpoint/2010/main" val="293046173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2270999" y="13298398"/>
            <a:ext cx="25737979" cy="917608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4541998" y="24258164"/>
            <a:ext cx="21195983" cy="10939957"/>
          </a:xfrm>
        </p:spPr>
        <p:txBody>
          <a:bodyPr/>
          <a:lstStyle>
            <a:lvl1pPr marL="0" indent="0" algn="ctr">
              <a:buNone/>
              <a:defRPr>
                <a:solidFill>
                  <a:schemeClr val="tx1">
                    <a:tint val="75000"/>
                  </a:schemeClr>
                </a:solidFill>
              </a:defRPr>
            </a:lvl1pPr>
            <a:lvl2pPr marL="2201377" indent="0" algn="ctr">
              <a:buNone/>
              <a:defRPr>
                <a:solidFill>
                  <a:schemeClr val="tx1">
                    <a:tint val="75000"/>
                  </a:schemeClr>
                </a:solidFill>
              </a:defRPr>
            </a:lvl2pPr>
            <a:lvl3pPr marL="4402754" indent="0" algn="ctr">
              <a:buNone/>
              <a:defRPr>
                <a:solidFill>
                  <a:schemeClr val="tx1">
                    <a:tint val="75000"/>
                  </a:schemeClr>
                </a:solidFill>
              </a:defRPr>
            </a:lvl3pPr>
            <a:lvl4pPr marL="6604131" indent="0" algn="ctr">
              <a:buNone/>
              <a:defRPr>
                <a:solidFill>
                  <a:schemeClr val="tx1">
                    <a:tint val="75000"/>
                  </a:schemeClr>
                </a:solidFill>
              </a:defRPr>
            </a:lvl4pPr>
            <a:lvl5pPr marL="8805507" indent="0" algn="ctr">
              <a:buNone/>
              <a:defRPr>
                <a:solidFill>
                  <a:schemeClr val="tx1">
                    <a:tint val="75000"/>
                  </a:schemeClr>
                </a:solidFill>
              </a:defRPr>
            </a:lvl5pPr>
            <a:lvl6pPr marL="11006884" indent="0" algn="ctr">
              <a:buNone/>
              <a:defRPr>
                <a:solidFill>
                  <a:schemeClr val="tx1">
                    <a:tint val="75000"/>
                  </a:schemeClr>
                </a:solidFill>
              </a:defRPr>
            </a:lvl6pPr>
            <a:lvl7pPr marL="13208261" indent="0" algn="ctr">
              <a:buNone/>
              <a:defRPr>
                <a:solidFill>
                  <a:schemeClr val="tx1">
                    <a:tint val="75000"/>
                  </a:schemeClr>
                </a:solidFill>
              </a:defRPr>
            </a:lvl7pPr>
            <a:lvl8pPr marL="15409638" indent="0" algn="ctr">
              <a:buNone/>
              <a:defRPr>
                <a:solidFill>
                  <a:schemeClr val="tx1">
                    <a:tint val="75000"/>
                  </a:schemeClr>
                </a:solidFill>
              </a:defRPr>
            </a:lvl8pPr>
            <a:lvl9pPr marL="17611015"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854B10C9-F583-4CEC-8562-454BBB3151C7}" type="datetimeFigureOut">
              <a:rPr lang="fr-FR" smtClean="0"/>
              <a:pPr/>
              <a:t>01/10/2015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911DAB2-0B76-4099-944F-4E7BCB9942AA}" type="slidenum">
              <a:rPr lang="fr-FR" smtClean="0"/>
              <a:pPr/>
              <a:t>‹#›</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54B10C9-F583-4CEC-8562-454BBB3151C7}" type="datetimeFigureOut">
              <a:rPr lang="fr-FR" smtClean="0"/>
              <a:pPr/>
              <a:t>01/10/2015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911DAB2-0B76-4099-944F-4E7BCB9942AA}" type="slidenum">
              <a:rPr lang="fr-FR" smtClean="0"/>
              <a:pPr/>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16464735" y="2289072"/>
            <a:ext cx="5109748" cy="48694697"/>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1135502" y="2289072"/>
            <a:ext cx="14824573" cy="48694697"/>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54B10C9-F583-4CEC-8562-454BBB3151C7}" type="datetimeFigureOut">
              <a:rPr lang="fr-FR" smtClean="0"/>
              <a:pPr/>
              <a:t>01/10/2015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911DAB2-0B76-4099-944F-4E7BCB9942AA}" type="slidenum">
              <a:rPr lang="fr-FR" smtClean="0"/>
              <a:pPr/>
              <a:t>‹#›</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54B10C9-F583-4CEC-8562-454BBB3151C7}" type="datetimeFigureOut">
              <a:rPr lang="fr-FR" smtClean="0"/>
              <a:pPr/>
              <a:t>01/10/2015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911DAB2-0B76-4099-944F-4E7BCB9942AA}" type="slidenum">
              <a:rPr lang="fr-FR" smtClean="0"/>
              <a:pPr/>
              <a:t>‹#›</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2391911" y="27508443"/>
            <a:ext cx="25737979" cy="8502249"/>
          </a:xfrm>
        </p:spPr>
        <p:txBody>
          <a:bodyPr anchor="t"/>
          <a:lstStyle>
            <a:lvl1pPr algn="l">
              <a:defRPr sz="193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2391911" y="18144086"/>
            <a:ext cx="25737979" cy="9364359"/>
          </a:xfrm>
        </p:spPr>
        <p:txBody>
          <a:bodyPr anchor="b"/>
          <a:lstStyle>
            <a:lvl1pPr marL="0" indent="0">
              <a:buNone/>
              <a:defRPr sz="9700">
                <a:solidFill>
                  <a:schemeClr val="tx1">
                    <a:tint val="75000"/>
                  </a:schemeClr>
                </a:solidFill>
              </a:defRPr>
            </a:lvl1pPr>
            <a:lvl2pPr marL="2201377" indent="0">
              <a:buNone/>
              <a:defRPr sz="8700">
                <a:solidFill>
                  <a:schemeClr val="tx1">
                    <a:tint val="75000"/>
                  </a:schemeClr>
                </a:solidFill>
              </a:defRPr>
            </a:lvl2pPr>
            <a:lvl3pPr marL="4402754" indent="0">
              <a:buNone/>
              <a:defRPr sz="7700">
                <a:solidFill>
                  <a:schemeClr val="tx1">
                    <a:tint val="75000"/>
                  </a:schemeClr>
                </a:solidFill>
              </a:defRPr>
            </a:lvl3pPr>
            <a:lvl4pPr marL="6604131" indent="0">
              <a:buNone/>
              <a:defRPr sz="6800">
                <a:solidFill>
                  <a:schemeClr val="tx1">
                    <a:tint val="75000"/>
                  </a:schemeClr>
                </a:solidFill>
              </a:defRPr>
            </a:lvl4pPr>
            <a:lvl5pPr marL="8805507" indent="0">
              <a:buNone/>
              <a:defRPr sz="6800">
                <a:solidFill>
                  <a:schemeClr val="tx1">
                    <a:tint val="75000"/>
                  </a:schemeClr>
                </a:solidFill>
              </a:defRPr>
            </a:lvl5pPr>
            <a:lvl6pPr marL="11006884" indent="0">
              <a:buNone/>
              <a:defRPr sz="6800">
                <a:solidFill>
                  <a:schemeClr val="tx1">
                    <a:tint val="75000"/>
                  </a:schemeClr>
                </a:solidFill>
              </a:defRPr>
            </a:lvl6pPr>
            <a:lvl7pPr marL="13208261" indent="0">
              <a:buNone/>
              <a:defRPr sz="6800">
                <a:solidFill>
                  <a:schemeClr val="tx1">
                    <a:tint val="75000"/>
                  </a:schemeClr>
                </a:solidFill>
              </a:defRPr>
            </a:lvl7pPr>
            <a:lvl8pPr marL="15409638" indent="0">
              <a:buNone/>
              <a:defRPr sz="6800">
                <a:solidFill>
                  <a:schemeClr val="tx1">
                    <a:tint val="75000"/>
                  </a:schemeClr>
                </a:solidFill>
              </a:defRPr>
            </a:lvl8pPr>
            <a:lvl9pPr marL="17611015" indent="0">
              <a:buNone/>
              <a:defRPr sz="68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854B10C9-F583-4CEC-8562-454BBB3151C7}" type="datetimeFigureOut">
              <a:rPr lang="fr-FR" smtClean="0"/>
              <a:pPr/>
              <a:t>01/10/2015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911DAB2-0B76-4099-944F-4E7BCB9942AA}" type="slidenum">
              <a:rPr lang="fr-FR" smtClean="0"/>
              <a:pPr/>
              <a:t>‹#›</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1135502" y="13318210"/>
            <a:ext cx="9967159" cy="37665561"/>
          </a:xfrm>
        </p:spPr>
        <p:txBody>
          <a:bodyPr/>
          <a:lstStyle>
            <a:lvl1pPr>
              <a:defRPr sz="13500"/>
            </a:lvl1pPr>
            <a:lvl2pPr>
              <a:defRPr sz="11600"/>
            </a:lvl2pPr>
            <a:lvl3pPr>
              <a:defRPr sz="9700"/>
            </a:lvl3pPr>
            <a:lvl4pPr>
              <a:defRPr sz="8700"/>
            </a:lvl4pPr>
            <a:lvl5pPr>
              <a:defRPr sz="8700"/>
            </a:lvl5pPr>
            <a:lvl6pPr>
              <a:defRPr sz="8700"/>
            </a:lvl6pPr>
            <a:lvl7pPr>
              <a:defRPr sz="8700"/>
            </a:lvl7pPr>
            <a:lvl8pPr>
              <a:defRPr sz="8700"/>
            </a:lvl8pPr>
            <a:lvl9pPr>
              <a:defRPr sz="87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11607327" y="13318210"/>
            <a:ext cx="9967159" cy="37665561"/>
          </a:xfrm>
        </p:spPr>
        <p:txBody>
          <a:bodyPr/>
          <a:lstStyle>
            <a:lvl1pPr>
              <a:defRPr sz="13500"/>
            </a:lvl1pPr>
            <a:lvl2pPr>
              <a:defRPr sz="11600"/>
            </a:lvl2pPr>
            <a:lvl3pPr>
              <a:defRPr sz="9700"/>
            </a:lvl3pPr>
            <a:lvl4pPr>
              <a:defRPr sz="8700"/>
            </a:lvl4pPr>
            <a:lvl5pPr>
              <a:defRPr sz="8700"/>
            </a:lvl5pPr>
            <a:lvl6pPr>
              <a:defRPr sz="8700"/>
            </a:lvl6pPr>
            <a:lvl7pPr>
              <a:defRPr sz="8700"/>
            </a:lvl7pPr>
            <a:lvl8pPr>
              <a:defRPr sz="8700"/>
            </a:lvl8pPr>
            <a:lvl9pPr>
              <a:defRPr sz="87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854B10C9-F583-4CEC-8562-454BBB3151C7}" type="datetimeFigureOut">
              <a:rPr lang="fr-FR" smtClean="0"/>
              <a:pPr/>
              <a:t>01/10/2015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911DAB2-0B76-4099-944F-4E7BCB9942AA}" type="slidenum">
              <a:rPr lang="fr-FR" smtClean="0"/>
              <a:pPr/>
              <a:t>‹#›</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1514000" y="1714328"/>
            <a:ext cx="27251977" cy="7134754"/>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1514001" y="9582374"/>
            <a:ext cx="13378914" cy="3993478"/>
          </a:xfrm>
        </p:spPr>
        <p:txBody>
          <a:bodyPr anchor="b"/>
          <a:lstStyle>
            <a:lvl1pPr marL="0" indent="0">
              <a:buNone/>
              <a:defRPr sz="11600" b="1"/>
            </a:lvl1pPr>
            <a:lvl2pPr marL="2201377" indent="0">
              <a:buNone/>
              <a:defRPr sz="9700" b="1"/>
            </a:lvl2pPr>
            <a:lvl3pPr marL="4402754" indent="0">
              <a:buNone/>
              <a:defRPr sz="8700" b="1"/>
            </a:lvl3pPr>
            <a:lvl4pPr marL="6604131" indent="0">
              <a:buNone/>
              <a:defRPr sz="7700" b="1"/>
            </a:lvl4pPr>
            <a:lvl5pPr marL="8805507" indent="0">
              <a:buNone/>
              <a:defRPr sz="7700" b="1"/>
            </a:lvl5pPr>
            <a:lvl6pPr marL="11006884" indent="0">
              <a:buNone/>
              <a:defRPr sz="7700" b="1"/>
            </a:lvl6pPr>
            <a:lvl7pPr marL="13208261" indent="0">
              <a:buNone/>
              <a:defRPr sz="7700" b="1"/>
            </a:lvl7pPr>
            <a:lvl8pPr marL="15409638" indent="0">
              <a:buNone/>
              <a:defRPr sz="7700" b="1"/>
            </a:lvl8pPr>
            <a:lvl9pPr marL="17611015" indent="0">
              <a:buNone/>
              <a:defRPr sz="77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1514001" y="13575850"/>
            <a:ext cx="13378914" cy="24664452"/>
          </a:xfrm>
        </p:spPr>
        <p:txBody>
          <a:bodyPr/>
          <a:lstStyle>
            <a:lvl1pPr>
              <a:defRPr sz="11600"/>
            </a:lvl1pPr>
            <a:lvl2pPr>
              <a:defRPr sz="9700"/>
            </a:lvl2pPr>
            <a:lvl3pPr>
              <a:defRPr sz="8700"/>
            </a:lvl3pPr>
            <a:lvl4pPr>
              <a:defRPr sz="7700"/>
            </a:lvl4pPr>
            <a:lvl5pPr>
              <a:defRPr sz="7700"/>
            </a:lvl5pPr>
            <a:lvl6pPr>
              <a:defRPr sz="7700"/>
            </a:lvl6pPr>
            <a:lvl7pPr>
              <a:defRPr sz="7700"/>
            </a:lvl7pPr>
            <a:lvl8pPr>
              <a:defRPr sz="7700"/>
            </a:lvl8pPr>
            <a:lvl9pPr>
              <a:defRPr sz="77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15381811" y="9582374"/>
            <a:ext cx="13384168" cy="3993478"/>
          </a:xfrm>
        </p:spPr>
        <p:txBody>
          <a:bodyPr anchor="b"/>
          <a:lstStyle>
            <a:lvl1pPr marL="0" indent="0">
              <a:buNone/>
              <a:defRPr sz="11600" b="1"/>
            </a:lvl1pPr>
            <a:lvl2pPr marL="2201377" indent="0">
              <a:buNone/>
              <a:defRPr sz="9700" b="1"/>
            </a:lvl2pPr>
            <a:lvl3pPr marL="4402754" indent="0">
              <a:buNone/>
              <a:defRPr sz="8700" b="1"/>
            </a:lvl3pPr>
            <a:lvl4pPr marL="6604131" indent="0">
              <a:buNone/>
              <a:defRPr sz="7700" b="1"/>
            </a:lvl4pPr>
            <a:lvl5pPr marL="8805507" indent="0">
              <a:buNone/>
              <a:defRPr sz="7700" b="1"/>
            </a:lvl5pPr>
            <a:lvl6pPr marL="11006884" indent="0">
              <a:buNone/>
              <a:defRPr sz="7700" b="1"/>
            </a:lvl6pPr>
            <a:lvl7pPr marL="13208261" indent="0">
              <a:buNone/>
              <a:defRPr sz="7700" b="1"/>
            </a:lvl7pPr>
            <a:lvl8pPr marL="15409638" indent="0">
              <a:buNone/>
              <a:defRPr sz="7700" b="1"/>
            </a:lvl8pPr>
            <a:lvl9pPr marL="17611015" indent="0">
              <a:buNone/>
              <a:defRPr sz="77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15381811" y="13575850"/>
            <a:ext cx="13384168" cy="24664452"/>
          </a:xfrm>
        </p:spPr>
        <p:txBody>
          <a:bodyPr/>
          <a:lstStyle>
            <a:lvl1pPr>
              <a:defRPr sz="11600"/>
            </a:lvl1pPr>
            <a:lvl2pPr>
              <a:defRPr sz="9700"/>
            </a:lvl2pPr>
            <a:lvl3pPr>
              <a:defRPr sz="8700"/>
            </a:lvl3pPr>
            <a:lvl4pPr>
              <a:defRPr sz="7700"/>
            </a:lvl4pPr>
            <a:lvl5pPr>
              <a:defRPr sz="7700"/>
            </a:lvl5pPr>
            <a:lvl6pPr>
              <a:defRPr sz="7700"/>
            </a:lvl6pPr>
            <a:lvl7pPr>
              <a:defRPr sz="7700"/>
            </a:lvl7pPr>
            <a:lvl8pPr>
              <a:defRPr sz="7700"/>
            </a:lvl8pPr>
            <a:lvl9pPr>
              <a:defRPr sz="77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854B10C9-F583-4CEC-8562-454BBB3151C7}" type="datetimeFigureOut">
              <a:rPr lang="fr-FR" smtClean="0"/>
              <a:pPr/>
              <a:t>01/10/2015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2911DAB2-0B76-4099-944F-4E7BCB9942AA}" type="slidenum">
              <a:rPr lang="fr-FR" smtClean="0"/>
              <a:pPr/>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854B10C9-F583-4CEC-8562-454BBB3151C7}" type="datetimeFigureOut">
              <a:rPr lang="fr-FR" smtClean="0"/>
              <a:pPr/>
              <a:t>01/10/2015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2911DAB2-0B76-4099-944F-4E7BCB9942AA}" type="slidenum">
              <a:rPr lang="fr-FR" smtClean="0"/>
              <a:pPr/>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854B10C9-F583-4CEC-8562-454BBB3151C7}" type="datetimeFigureOut">
              <a:rPr lang="fr-FR" smtClean="0"/>
              <a:pPr/>
              <a:t>01/10/2015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911DAB2-0B76-4099-944F-4E7BCB9942AA}" type="slidenum">
              <a:rPr lang="fr-FR" smtClean="0"/>
              <a:pPr/>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514001" y="1704416"/>
            <a:ext cx="9961905" cy="7253668"/>
          </a:xfrm>
        </p:spPr>
        <p:txBody>
          <a:bodyPr anchor="b"/>
          <a:lstStyle>
            <a:lvl1pPr algn="l">
              <a:defRPr sz="9700" b="1"/>
            </a:lvl1pPr>
          </a:lstStyle>
          <a:p>
            <a:r>
              <a:rPr lang="fr-FR" smtClean="0"/>
              <a:t>Cliquez pour modifier le style du titre</a:t>
            </a:r>
            <a:endParaRPr lang="fr-FR"/>
          </a:p>
        </p:txBody>
      </p:sp>
      <p:sp>
        <p:nvSpPr>
          <p:cNvPr id="3" name="Espace réservé du contenu 2"/>
          <p:cNvSpPr>
            <a:spLocks noGrp="1"/>
          </p:cNvSpPr>
          <p:nvPr>
            <p:ph idx="1"/>
          </p:nvPr>
        </p:nvSpPr>
        <p:spPr>
          <a:xfrm>
            <a:off x="11838629" y="1704419"/>
            <a:ext cx="16927350" cy="36535892"/>
          </a:xfrm>
        </p:spPr>
        <p:txBody>
          <a:bodyPr/>
          <a:lstStyle>
            <a:lvl1pPr>
              <a:defRPr sz="15400"/>
            </a:lvl1pPr>
            <a:lvl2pPr>
              <a:defRPr sz="13500"/>
            </a:lvl2pPr>
            <a:lvl3pPr>
              <a:defRPr sz="11600"/>
            </a:lvl3pPr>
            <a:lvl4pPr>
              <a:defRPr sz="9700"/>
            </a:lvl4pPr>
            <a:lvl5pPr>
              <a:defRPr sz="9700"/>
            </a:lvl5pPr>
            <a:lvl6pPr>
              <a:defRPr sz="9700"/>
            </a:lvl6pPr>
            <a:lvl7pPr>
              <a:defRPr sz="9700"/>
            </a:lvl7pPr>
            <a:lvl8pPr>
              <a:defRPr sz="9700"/>
            </a:lvl8pPr>
            <a:lvl9pPr>
              <a:defRPr sz="97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1514001" y="8958084"/>
            <a:ext cx="9961905" cy="29282224"/>
          </a:xfrm>
        </p:spPr>
        <p:txBody>
          <a:bodyPr/>
          <a:lstStyle>
            <a:lvl1pPr marL="0" indent="0">
              <a:buNone/>
              <a:defRPr sz="6800"/>
            </a:lvl1pPr>
            <a:lvl2pPr marL="2201377" indent="0">
              <a:buNone/>
              <a:defRPr sz="5800"/>
            </a:lvl2pPr>
            <a:lvl3pPr marL="4402754" indent="0">
              <a:buNone/>
              <a:defRPr sz="4800"/>
            </a:lvl3pPr>
            <a:lvl4pPr marL="6604131" indent="0">
              <a:buNone/>
              <a:defRPr sz="4300"/>
            </a:lvl4pPr>
            <a:lvl5pPr marL="8805507" indent="0">
              <a:buNone/>
              <a:defRPr sz="4300"/>
            </a:lvl5pPr>
            <a:lvl6pPr marL="11006884" indent="0">
              <a:buNone/>
              <a:defRPr sz="4300"/>
            </a:lvl6pPr>
            <a:lvl7pPr marL="13208261" indent="0">
              <a:buNone/>
              <a:defRPr sz="4300"/>
            </a:lvl7pPr>
            <a:lvl8pPr marL="15409638" indent="0">
              <a:buNone/>
              <a:defRPr sz="4300"/>
            </a:lvl8pPr>
            <a:lvl9pPr marL="17611015" indent="0">
              <a:buNone/>
              <a:defRPr sz="43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854B10C9-F583-4CEC-8562-454BBB3151C7}" type="datetimeFigureOut">
              <a:rPr lang="fr-FR" smtClean="0"/>
              <a:pPr/>
              <a:t>01/10/2015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911DAB2-0B76-4099-944F-4E7BCB9942AA}" type="slidenum">
              <a:rPr lang="fr-FR" smtClean="0"/>
              <a:pPr/>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935088" y="29965970"/>
            <a:ext cx="18167985" cy="3537654"/>
          </a:xfrm>
        </p:spPr>
        <p:txBody>
          <a:bodyPr anchor="b"/>
          <a:lstStyle>
            <a:lvl1pPr algn="l">
              <a:defRPr sz="97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5935088" y="3825019"/>
            <a:ext cx="18167985" cy="25685115"/>
          </a:xfrm>
        </p:spPr>
        <p:txBody>
          <a:bodyPr/>
          <a:lstStyle>
            <a:lvl1pPr marL="0" indent="0">
              <a:buNone/>
              <a:defRPr sz="15400"/>
            </a:lvl1pPr>
            <a:lvl2pPr marL="2201377" indent="0">
              <a:buNone/>
              <a:defRPr sz="13500"/>
            </a:lvl2pPr>
            <a:lvl3pPr marL="4402754" indent="0">
              <a:buNone/>
              <a:defRPr sz="11600"/>
            </a:lvl3pPr>
            <a:lvl4pPr marL="6604131" indent="0">
              <a:buNone/>
              <a:defRPr sz="9700"/>
            </a:lvl4pPr>
            <a:lvl5pPr marL="8805507" indent="0">
              <a:buNone/>
              <a:defRPr sz="9700"/>
            </a:lvl5pPr>
            <a:lvl6pPr marL="11006884" indent="0">
              <a:buNone/>
              <a:defRPr sz="9700"/>
            </a:lvl6pPr>
            <a:lvl7pPr marL="13208261" indent="0">
              <a:buNone/>
              <a:defRPr sz="9700"/>
            </a:lvl7pPr>
            <a:lvl8pPr marL="15409638" indent="0">
              <a:buNone/>
              <a:defRPr sz="9700"/>
            </a:lvl8pPr>
            <a:lvl9pPr marL="17611015" indent="0">
              <a:buNone/>
              <a:defRPr sz="9700"/>
            </a:lvl9pPr>
          </a:lstStyle>
          <a:p>
            <a:endParaRPr lang="fr-FR"/>
          </a:p>
        </p:txBody>
      </p:sp>
      <p:sp>
        <p:nvSpPr>
          <p:cNvPr id="4" name="Espace réservé du texte 3"/>
          <p:cNvSpPr>
            <a:spLocks noGrp="1"/>
          </p:cNvSpPr>
          <p:nvPr>
            <p:ph type="body" sz="half" idx="2"/>
          </p:nvPr>
        </p:nvSpPr>
        <p:spPr>
          <a:xfrm>
            <a:off x="5935088" y="33503624"/>
            <a:ext cx="18167985" cy="5024051"/>
          </a:xfrm>
        </p:spPr>
        <p:txBody>
          <a:bodyPr/>
          <a:lstStyle>
            <a:lvl1pPr marL="0" indent="0">
              <a:buNone/>
              <a:defRPr sz="6800"/>
            </a:lvl1pPr>
            <a:lvl2pPr marL="2201377" indent="0">
              <a:buNone/>
              <a:defRPr sz="5800"/>
            </a:lvl2pPr>
            <a:lvl3pPr marL="4402754" indent="0">
              <a:buNone/>
              <a:defRPr sz="4800"/>
            </a:lvl3pPr>
            <a:lvl4pPr marL="6604131" indent="0">
              <a:buNone/>
              <a:defRPr sz="4300"/>
            </a:lvl4pPr>
            <a:lvl5pPr marL="8805507" indent="0">
              <a:buNone/>
              <a:defRPr sz="4300"/>
            </a:lvl5pPr>
            <a:lvl6pPr marL="11006884" indent="0">
              <a:buNone/>
              <a:defRPr sz="4300"/>
            </a:lvl6pPr>
            <a:lvl7pPr marL="13208261" indent="0">
              <a:buNone/>
              <a:defRPr sz="4300"/>
            </a:lvl7pPr>
            <a:lvl8pPr marL="15409638" indent="0">
              <a:buNone/>
              <a:defRPr sz="4300"/>
            </a:lvl8pPr>
            <a:lvl9pPr marL="17611015" indent="0">
              <a:buNone/>
              <a:defRPr sz="43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854B10C9-F583-4CEC-8562-454BBB3151C7}" type="datetimeFigureOut">
              <a:rPr lang="fr-FR" smtClean="0"/>
              <a:pPr/>
              <a:t>01/10/2015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911DAB2-0B76-4099-944F-4E7BCB9942AA}" type="slidenum">
              <a:rPr lang="fr-FR" smtClean="0"/>
              <a:pPr/>
              <a:t>‹#›</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1514000" y="1714328"/>
            <a:ext cx="27251977" cy="7134754"/>
          </a:xfrm>
          <a:prstGeom prst="rect">
            <a:avLst/>
          </a:prstGeom>
        </p:spPr>
        <p:txBody>
          <a:bodyPr vert="horz" lIns="440275" tIns="220138" rIns="440275" bIns="220138"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1514000" y="9988663"/>
            <a:ext cx="27251977" cy="28251646"/>
          </a:xfrm>
          <a:prstGeom prst="rect">
            <a:avLst/>
          </a:prstGeom>
        </p:spPr>
        <p:txBody>
          <a:bodyPr vert="horz" lIns="440275" tIns="220138" rIns="440275" bIns="220138"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1514000" y="39677167"/>
            <a:ext cx="7065327" cy="2279156"/>
          </a:xfrm>
          <a:prstGeom prst="rect">
            <a:avLst/>
          </a:prstGeom>
        </p:spPr>
        <p:txBody>
          <a:bodyPr vert="horz" lIns="440275" tIns="220138" rIns="440275" bIns="220138" rtlCol="0" anchor="ctr"/>
          <a:lstStyle>
            <a:lvl1pPr algn="l">
              <a:defRPr sz="5800">
                <a:solidFill>
                  <a:schemeClr val="tx1">
                    <a:tint val="75000"/>
                  </a:schemeClr>
                </a:solidFill>
              </a:defRPr>
            </a:lvl1pPr>
          </a:lstStyle>
          <a:p>
            <a:fld id="{854B10C9-F583-4CEC-8562-454BBB3151C7}" type="datetimeFigureOut">
              <a:rPr lang="fr-FR" smtClean="0"/>
              <a:pPr/>
              <a:t>01/10/2015</a:t>
            </a:fld>
            <a:endParaRPr lang="fr-FR"/>
          </a:p>
        </p:txBody>
      </p:sp>
      <p:sp>
        <p:nvSpPr>
          <p:cNvPr id="5" name="Espace réservé du pied de page 4"/>
          <p:cNvSpPr>
            <a:spLocks noGrp="1"/>
          </p:cNvSpPr>
          <p:nvPr>
            <p:ph type="ftr" sz="quarter" idx="3"/>
          </p:nvPr>
        </p:nvSpPr>
        <p:spPr>
          <a:xfrm>
            <a:off x="10345659" y="39677167"/>
            <a:ext cx="9588659" cy="2279156"/>
          </a:xfrm>
          <a:prstGeom prst="rect">
            <a:avLst/>
          </a:prstGeom>
        </p:spPr>
        <p:txBody>
          <a:bodyPr vert="horz" lIns="440275" tIns="220138" rIns="440275" bIns="220138" rtlCol="0" anchor="ctr"/>
          <a:lstStyle>
            <a:lvl1pPr algn="ctr">
              <a:defRPr sz="58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21700650" y="39677167"/>
            <a:ext cx="7065327" cy="2279156"/>
          </a:xfrm>
          <a:prstGeom prst="rect">
            <a:avLst/>
          </a:prstGeom>
        </p:spPr>
        <p:txBody>
          <a:bodyPr vert="horz" lIns="440275" tIns="220138" rIns="440275" bIns="220138" rtlCol="0" anchor="ctr"/>
          <a:lstStyle>
            <a:lvl1pPr algn="r">
              <a:defRPr sz="5800">
                <a:solidFill>
                  <a:schemeClr val="tx1">
                    <a:tint val="75000"/>
                  </a:schemeClr>
                </a:solidFill>
              </a:defRPr>
            </a:lvl1pPr>
          </a:lstStyle>
          <a:p>
            <a:fld id="{2911DAB2-0B76-4099-944F-4E7BCB9942AA}" type="slidenum">
              <a:rPr lang="fr-FR" smtClean="0"/>
              <a:pPr/>
              <a:t>‹#›</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402754" rtl="0" eaLnBrk="1" latinLnBrk="0" hangingPunct="1">
        <a:spcBef>
          <a:spcPct val="0"/>
        </a:spcBef>
        <a:buNone/>
        <a:defRPr sz="21100" kern="1200">
          <a:solidFill>
            <a:schemeClr val="tx1"/>
          </a:solidFill>
          <a:latin typeface="+mj-lt"/>
          <a:ea typeface="+mj-ea"/>
          <a:cs typeface="+mj-cs"/>
        </a:defRPr>
      </a:lvl1pPr>
    </p:titleStyle>
    <p:bodyStyle>
      <a:lvl1pPr marL="1651033" indent="-1651033" algn="l" defTabSz="4402754"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77238" indent="-1375861" algn="l" defTabSz="4402754"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503442" indent="-1100688" algn="l" defTabSz="4402754"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704819" indent="-1100688" algn="l" defTabSz="4402754" rtl="0" eaLnBrk="1" latinLnBrk="0" hangingPunct="1">
        <a:spcBef>
          <a:spcPct val="20000"/>
        </a:spcBef>
        <a:buFont typeface="Arial" pitchFamily="34" charset="0"/>
        <a:buChar char="–"/>
        <a:defRPr sz="9700" kern="1200">
          <a:solidFill>
            <a:schemeClr val="tx1"/>
          </a:solidFill>
          <a:latin typeface="+mn-lt"/>
          <a:ea typeface="+mn-ea"/>
          <a:cs typeface="+mn-cs"/>
        </a:defRPr>
      </a:lvl4pPr>
      <a:lvl5pPr marL="9906196" indent="-1100688" algn="l" defTabSz="4402754" rtl="0" eaLnBrk="1" latinLnBrk="0" hangingPunct="1">
        <a:spcBef>
          <a:spcPct val="20000"/>
        </a:spcBef>
        <a:buFont typeface="Arial" pitchFamily="34" charset="0"/>
        <a:buChar char="»"/>
        <a:defRPr sz="9700" kern="1200">
          <a:solidFill>
            <a:schemeClr val="tx1"/>
          </a:solidFill>
          <a:latin typeface="+mn-lt"/>
          <a:ea typeface="+mn-ea"/>
          <a:cs typeface="+mn-cs"/>
        </a:defRPr>
      </a:lvl5pPr>
      <a:lvl6pPr marL="12107573" indent="-1100688" algn="l" defTabSz="4402754" rtl="0" eaLnBrk="1" latinLnBrk="0" hangingPunct="1">
        <a:spcBef>
          <a:spcPct val="20000"/>
        </a:spcBef>
        <a:buFont typeface="Arial" pitchFamily="34" charset="0"/>
        <a:buChar char="•"/>
        <a:defRPr sz="9700" kern="1200">
          <a:solidFill>
            <a:schemeClr val="tx1"/>
          </a:solidFill>
          <a:latin typeface="+mn-lt"/>
          <a:ea typeface="+mn-ea"/>
          <a:cs typeface="+mn-cs"/>
        </a:defRPr>
      </a:lvl6pPr>
      <a:lvl7pPr marL="14308950" indent="-1100688" algn="l" defTabSz="4402754" rtl="0" eaLnBrk="1" latinLnBrk="0" hangingPunct="1">
        <a:spcBef>
          <a:spcPct val="20000"/>
        </a:spcBef>
        <a:buFont typeface="Arial" pitchFamily="34" charset="0"/>
        <a:buChar char="•"/>
        <a:defRPr sz="9700" kern="1200">
          <a:solidFill>
            <a:schemeClr val="tx1"/>
          </a:solidFill>
          <a:latin typeface="+mn-lt"/>
          <a:ea typeface="+mn-ea"/>
          <a:cs typeface="+mn-cs"/>
        </a:defRPr>
      </a:lvl7pPr>
      <a:lvl8pPr marL="16510326" indent="-1100688" algn="l" defTabSz="4402754" rtl="0" eaLnBrk="1" latinLnBrk="0" hangingPunct="1">
        <a:spcBef>
          <a:spcPct val="20000"/>
        </a:spcBef>
        <a:buFont typeface="Arial" pitchFamily="34" charset="0"/>
        <a:buChar char="•"/>
        <a:defRPr sz="9700" kern="1200">
          <a:solidFill>
            <a:schemeClr val="tx1"/>
          </a:solidFill>
          <a:latin typeface="+mn-lt"/>
          <a:ea typeface="+mn-ea"/>
          <a:cs typeface="+mn-cs"/>
        </a:defRPr>
      </a:lvl8pPr>
      <a:lvl9pPr marL="18711703" indent="-1100688" algn="l" defTabSz="4402754" rtl="0" eaLnBrk="1" latinLnBrk="0" hangingPunct="1">
        <a:spcBef>
          <a:spcPct val="20000"/>
        </a:spcBef>
        <a:buFont typeface="Arial" pitchFamily="34" charset="0"/>
        <a:buChar char="•"/>
        <a:defRPr sz="9700" kern="1200">
          <a:solidFill>
            <a:schemeClr val="tx1"/>
          </a:solidFill>
          <a:latin typeface="+mn-lt"/>
          <a:ea typeface="+mn-ea"/>
          <a:cs typeface="+mn-cs"/>
        </a:defRPr>
      </a:lvl9pPr>
    </p:bodyStyle>
    <p:otherStyle>
      <a:defPPr>
        <a:defRPr lang="fr-FR"/>
      </a:defPPr>
      <a:lvl1pPr marL="0" algn="l" defTabSz="4402754" rtl="0" eaLnBrk="1" latinLnBrk="0" hangingPunct="1">
        <a:defRPr sz="8700" kern="1200">
          <a:solidFill>
            <a:schemeClr val="tx1"/>
          </a:solidFill>
          <a:latin typeface="+mn-lt"/>
          <a:ea typeface="+mn-ea"/>
          <a:cs typeface="+mn-cs"/>
        </a:defRPr>
      </a:lvl1pPr>
      <a:lvl2pPr marL="2201377" algn="l" defTabSz="4402754" rtl="0" eaLnBrk="1" latinLnBrk="0" hangingPunct="1">
        <a:defRPr sz="8700" kern="1200">
          <a:solidFill>
            <a:schemeClr val="tx1"/>
          </a:solidFill>
          <a:latin typeface="+mn-lt"/>
          <a:ea typeface="+mn-ea"/>
          <a:cs typeface="+mn-cs"/>
        </a:defRPr>
      </a:lvl2pPr>
      <a:lvl3pPr marL="4402754" algn="l" defTabSz="4402754" rtl="0" eaLnBrk="1" latinLnBrk="0" hangingPunct="1">
        <a:defRPr sz="8700" kern="1200">
          <a:solidFill>
            <a:schemeClr val="tx1"/>
          </a:solidFill>
          <a:latin typeface="+mn-lt"/>
          <a:ea typeface="+mn-ea"/>
          <a:cs typeface="+mn-cs"/>
        </a:defRPr>
      </a:lvl3pPr>
      <a:lvl4pPr marL="6604131" algn="l" defTabSz="4402754" rtl="0" eaLnBrk="1" latinLnBrk="0" hangingPunct="1">
        <a:defRPr sz="8700" kern="1200">
          <a:solidFill>
            <a:schemeClr val="tx1"/>
          </a:solidFill>
          <a:latin typeface="+mn-lt"/>
          <a:ea typeface="+mn-ea"/>
          <a:cs typeface="+mn-cs"/>
        </a:defRPr>
      </a:lvl4pPr>
      <a:lvl5pPr marL="8805507" algn="l" defTabSz="4402754" rtl="0" eaLnBrk="1" latinLnBrk="0" hangingPunct="1">
        <a:defRPr sz="8700" kern="1200">
          <a:solidFill>
            <a:schemeClr val="tx1"/>
          </a:solidFill>
          <a:latin typeface="+mn-lt"/>
          <a:ea typeface="+mn-ea"/>
          <a:cs typeface="+mn-cs"/>
        </a:defRPr>
      </a:lvl5pPr>
      <a:lvl6pPr marL="11006884" algn="l" defTabSz="4402754" rtl="0" eaLnBrk="1" latinLnBrk="0" hangingPunct="1">
        <a:defRPr sz="8700" kern="1200">
          <a:solidFill>
            <a:schemeClr val="tx1"/>
          </a:solidFill>
          <a:latin typeface="+mn-lt"/>
          <a:ea typeface="+mn-ea"/>
          <a:cs typeface="+mn-cs"/>
        </a:defRPr>
      </a:lvl6pPr>
      <a:lvl7pPr marL="13208261" algn="l" defTabSz="4402754" rtl="0" eaLnBrk="1" latinLnBrk="0" hangingPunct="1">
        <a:defRPr sz="8700" kern="1200">
          <a:solidFill>
            <a:schemeClr val="tx1"/>
          </a:solidFill>
          <a:latin typeface="+mn-lt"/>
          <a:ea typeface="+mn-ea"/>
          <a:cs typeface="+mn-cs"/>
        </a:defRPr>
      </a:lvl7pPr>
      <a:lvl8pPr marL="15409638" algn="l" defTabSz="4402754" rtl="0" eaLnBrk="1" latinLnBrk="0" hangingPunct="1">
        <a:defRPr sz="8700" kern="1200">
          <a:solidFill>
            <a:schemeClr val="tx1"/>
          </a:solidFill>
          <a:latin typeface="+mn-lt"/>
          <a:ea typeface="+mn-ea"/>
          <a:cs typeface="+mn-cs"/>
        </a:defRPr>
      </a:lvl8pPr>
      <a:lvl9pPr marL="17611015" algn="l" defTabSz="4402754" rtl="0" eaLnBrk="1" latinLnBrk="0" hangingPunct="1">
        <a:defRPr sz="8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r="74970"/>
          <a:stretch>
            <a:fillRect/>
          </a:stretch>
        </p:blipFill>
        <p:spPr bwMode="auto">
          <a:xfrm>
            <a:off x="-1" y="1"/>
            <a:ext cx="7579148" cy="6057435"/>
          </a:xfrm>
          <a:prstGeom prst="rect">
            <a:avLst/>
          </a:prstGeom>
          <a:noFill/>
          <a:ln w="9525">
            <a:noFill/>
            <a:miter lim="800000"/>
            <a:headEnd/>
            <a:tailEnd/>
          </a:ln>
        </p:spPr>
      </p:pic>
      <p:sp>
        <p:nvSpPr>
          <p:cNvPr id="8" name="Rectangle 7"/>
          <p:cNvSpPr/>
          <p:nvPr/>
        </p:nvSpPr>
        <p:spPr>
          <a:xfrm>
            <a:off x="7435131" y="0"/>
            <a:ext cx="22844844" cy="7148923"/>
          </a:xfrm>
          <a:prstGeom prst="rect">
            <a:avLst/>
          </a:prstGeom>
        </p:spPr>
        <p:txBody>
          <a:bodyPr wrap="square" lIns="115105" tIns="57552" rIns="115105" bIns="57552">
            <a:spAutoFit/>
          </a:bodyPr>
          <a:lstStyle/>
          <a:p>
            <a:pPr lvl="0" algn="ctr">
              <a:spcBef>
                <a:spcPct val="0"/>
              </a:spcBef>
              <a:defRPr/>
            </a:pPr>
            <a:r>
              <a:rPr lang="en-IN" sz="10100" b="1" dirty="0" smtClean="0">
                <a:solidFill>
                  <a:schemeClr val="bg1"/>
                </a:solidFill>
                <a:latin typeface="Arial" pitchFamily="34" charset="0"/>
                <a:cs typeface="Arial" pitchFamily="34" charset="0"/>
              </a:rPr>
              <a:t>History of Water Crisis in Thailand and Its Preparation for the 2015 Drought.</a:t>
            </a:r>
            <a:r>
              <a:rPr lang="en-IN" sz="12600" dirty="0" smtClean="0">
                <a:latin typeface="Arial" pitchFamily="34" charset="0"/>
                <a:cs typeface="Arial" pitchFamily="34" charset="0"/>
              </a:rPr>
              <a:t/>
            </a:r>
            <a:br>
              <a:rPr lang="en-IN" sz="12600" dirty="0" smtClean="0">
                <a:latin typeface="Arial" pitchFamily="34" charset="0"/>
                <a:cs typeface="Arial" pitchFamily="34" charset="0"/>
              </a:rPr>
            </a:br>
            <a:endParaRPr lang="en-IN" sz="4800" dirty="0" smtClean="0">
              <a:latin typeface="Arial" pitchFamily="34" charset="0"/>
              <a:cs typeface="Arial" pitchFamily="34" charset="0"/>
            </a:endParaRPr>
          </a:p>
          <a:p>
            <a:pPr lvl="0" algn="ctr">
              <a:spcBef>
                <a:spcPct val="0"/>
              </a:spcBef>
              <a:defRPr/>
            </a:pPr>
            <a:r>
              <a:rPr lang="en-IN" sz="5000" dirty="0" smtClean="0">
                <a:latin typeface="Arial" pitchFamily="34" charset="0"/>
                <a:cs typeface="Arial" pitchFamily="34" charset="0"/>
              </a:rPr>
              <a:t>PRECHAWIT </a:t>
            </a:r>
            <a:r>
              <a:rPr lang="en-IN" sz="5000" dirty="0" err="1" smtClean="0">
                <a:latin typeface="Arial" pitchFamily="34" charset="0"/>
                <a:cs typeface="Arial" pitchFamily="34" charset="0"/>
              </a:rPr>
              <a:t>Chaiwat</a:t>
            </a:r>
            <a:r>
              <a:rPr lang="en-IN" sz="5000" dirty="0" smtClean="0">
                <a:latin typeface="Arial" pitchFamily="34" charset="0"/>
                <a:cs typeface="Arial" pitchFamily="34" charset="0"/>
              </a:rPr>
              <a:t>, THAICID, c_prechawit@hotmail.com</a:t>
            </a:r>
            <a:endParaRPr lang="en-IN" sz="5000" dirty="0" smtClean="0">
              <a:latin typeface="Arial" pitchFamily="34" charset="0"/>
              <a:cs typeface="Arial" pitchFamily="34" charset="0"/>
            </a:endParaRPr>
          </a:p>
          <a:p>
            <a:pPr algn="ctr">
              <a:spcBef>
                <a:spcPct val="0"/>
              </a:spcBef>
              <a:defRPr/>
            </a:pPr>
            <a:endParaRPr lang="en-IN" sz="5000" dirty="0">
              <a:latin typeface="Arial" pitchFamily="34" charset="0"/>
              <a:cs typeface="Arial" pitchFamily="34" charset="0"/>
            </a:endParaRPr>
          </a:p>
        </p:txBody>
      </p:sp>
      <p:sp>
        <p:nvSpPr>
          <p:cNvPr id="9" name="Rectangle 8"/>
          <p:cNvSpPr/>
          <p:nvPr/>
        </p:nvSpPr>
        <p:spPr>
          <a:xfrm>
            <a:off x="432776" y="8298806"/>
            <a:ext cx="29327911" cy="302433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15105" tIns="57552" rIns="115105" bIns="57552" numCol="2" spcCol="906336" rtlCol="0" anchor="ctr"/>
          <a:lstStyle/>
          <a:p>
            <a:r>
              <a:rPr lang="en-GB" sz="3800" b="1" dirty="0" smtClean="0">
                <a:solidFill>
                  <a:schemeClr val="accent3"/>
                </a:solidFill>
                <a:latin typeface="Arial" pitchFamily="34" charset="0"/>
                <a:cs typeface="Arial" pitchFamily="34" charset="0"/>
              </a:rPr>
              <a:t>History of water crisis in Thailand.</a:t>
            </a:r>
            <a:endParaRPr lang="en-GB" sz="4800" b="1" dirty="0" smtClean="0">
              <a:solidFill>
                <a:schemeClr val="accent3"/>
              </a:solidFill>
              <a:latin typeface="Arial" pitchFamily="34" charset="0"/>
              <a:cs typeface="Arial" pitchFamily="34" charset="0"/>
            </a:endParaRPr>
          </a:p>
          <a:p>
            <a:endParaRPr lang="en-GB" sz="4000" b="1" dirty="0" smtClean="0">
              <a:solidFill>
                <a:schemeClr val="accent3"/>
              </a:solidFill>
              <a:latin typeface="Arial" pitchFamily="34" charset="0"/>
              <a:cs typeface="Arial" pitchFamily="34" charset="0"/>
            </a:endParaRPr>
          </a:p>
          <a:p>
            <a:r>
              <a:rPr lang="fr-FR" sz="2400" dirty="0" err="1"/>
              <a:t>Thailand</a:t>
            </a:r>
            <a:r>
              <a:rPr lang="fr-FR" sz="2400" dirty="0"/>
              <a:t> </a:t>
            </a:r>
            <a:r>
              <a:rPr lang="fr-FR" sz="2400" dirty="0" err="1"/>
              <a:t>is</a:t>
            </a:r>
            <a:r>
              <a:rPr lang="fr-FR" sz="2400" dirty="0"/>
              <a:t> </a:t>
            </a:r>
            <a:r>
              <a:rPr lang="fr-FR" sz="2400" dirty="0" smtClean="0"/>
              <a:t> a </a:t>
            </a:r>
            <a:r>
              <a:rPr lang="fr-FR" sz="2400" dirty="0"/>
              <a:t>country </a:t>
            </a:r>
            <a:r>
              <a:rPr lang="fr-FR" sz="2400" dirty="0" err="1"/>
              <a:t>that</a:t>
            </a:r>
            <a:r>
              <a:rPr lang="fr-FR" sz="2400" dirty="0"/>
              <a:t> </a:t>
            </a:r>
            <a:r>
              <a:rPr lang="fr-FR" sz="2400" dirty="0" err="1"/>
              <a:t>frequently</a:t>
            </a:r>
            <a:r>
              <a:rPr lang="fr-FR" sz="2400" dirty="0"/>
              <a:t> </a:t>
            </a:r>
            <a:r>
              <a:rPr lang="fr-FR" sz="2400" dirty="0" err="1"/>
              <a:t>encounters</a:t>
            </a:r>
            <a:r>
              <a:rPr lang="fr-FR" sz="2400" dirty="0"/>
              <a:t> </a:t>
            </a:r>
            <a:r>
              <a:rPr lang="fr-FR" sz="2400" dirty="0" smtClean="0"/>
              <a:t> water </a:t>
            </a:r>
            <a:r>
              <a:rPr lang="fr-FR" sz="2400" dirty="0" err="1"/>
              <a:t>crisis</a:t>
            </a:r>
            <a:r>
              <a:rPr lang="fr-FR" sz="2400" dirty="0"/>
              <a:t>, </a:t>
            </a:r>
            <a:r>
              <a:rPr lang="fr-FR" sz="2400" dirty="0" err="1"/>
              <a:t>especially</a:t>
            </a:r>
            <a:r>
              <a:rPr lang="fr-FR" sz="2400" dirty="0"/>
              <a:t> </a:t>
            </a:r>
            <a:r>
              <a:rPr lang="fr-FR" sz="2400" dirty="0" err="1"/>
              <a:t>floods</a:t>
            </a:r>
            <a:r>
              <a:rPr lang="fr-FR" sz="2400" dirty="0"/>
              <a:t> and </a:t>
            </a:r>
            <a:r>
              <a:rPr lang="fr-FR" sz="2400" dirty="0" err="1"/>
              <a:t>droughts</a:t>
            </a:r>
            <a:r>
              <a:rPr lang="fr-FR" sz="2400" dirty="0"/>
              <a:t>. The </a:t>
            </a:r>
            <a:r>
              <a:rPr lang="fr-FR" sz="2400" dirty="0" err="1"/>
              <a:t>most</a:t>
            </a:r>
            <a:r>
              <a:rPr lang="fr-FR" sz="2400" dirty="0"/>
              <a:t> </a:t>
            </a:r>
            <a:r>
              <a:rPr lang="fr-FR" sz="2400" dirty="0" err="1"/>
              <a:t>damaged</a:t>
            </a:r>
            <a:r>
              <a:rPr lang="fr-FR" sz="2400" dirty="0"/>
              <a:t> </a:t>
            </a:r>
            <a:r>
              <a:rPr lang="fr-FR" sz="2400" dirty="0" err="1"/>
              <a:t>natural</a:t>
            </a:r>
            <a:r>
              <a:rPr lang="fr-FR" sz="2400" dirty="0"/>
              <a:t> </a:t>
            </a:r>
            <a:r>
              <a:rPr lang="fr-FR" sz="2400" dirty="0" err="1"/>
              <a:t>disaster</a:t>
            </a:r>
            <a:r>
              <a:rPr lang="fr-FR" sz="2400" dirty="0"/>
              <a:t> to the </a:t>
            </a:r>
            <a:r>
              <a:rPr lang="fr-FR" sz="2400" dirty="0" err="1"/>
              <a:t>country’s</a:t>
            </a:r>
            <a:r>
              <a:rPr lang="fr-FR" sz="2400" dirty="0"/>
              <a:t> </a:t>
            </a:r>
            <a:r>
              <a:rPr lang="fr-FR" sz="2400" dirty="0" smtClean="0"/>
              <a:t> </a:t>
            </a:r>
            <a:r>
              <a:rPr lang="fr-FR" sz="2400" dirty="0" err="1" smtClean="0"/>
              <a:t>economy</a:t>
            </a:r>
            <a:r>
              <a:rPr lang="fr-FR" sz="2400" dirty="0" smtClean="0"/>
              <a:t> </a:t>
            </a:r>
            <a:r>
              <a:rPr lang="fr-FR" sz="2400" dirty="0" err="1"/>
              <a:t>was</a:t>
            </a:r>
            <a:r>
              <a:rPr lang="fr-FR" sz="2400" dirty="0"/>
              <a:t> the </a:t>
            </a:r>
            <a:r>
              <a:rPr lang="fr-FR" sz="2400" dirty="0" err="1"/>
              <a:t>extreme</a:t>
            </a:r>
            <a:r>
              <a:rPr lang="fr-FR" sz="2400" dirty="0"/>
              <a:t> flood of 2011. </a:t>
            </a:r>
            <a:r>
              <a:rPr lang="fr-FR" sz="2400" dirty="0" err="1"/>
              <a:t>After</a:t>
            </a:r>
            <a:r>
              <a:rPr lang="fr-FR" sz="2400" dirty="0"/>
              <a:t> </a:t>
            </a:r>
            <a:r>
              <a:rPr lang="fr-FR" sz="2400" dirty="0" err="1"/>
              <a:t>that</a:t>
            </a:r>
            <a:r>
              <a:rPr lang="fr-FR" sz="2400" dirty="0"/>
              <a:t> </a:t>
            </a:r>
            <a:r>
              <a:rPr lang="fr-FR" sz="2400" dirty="0" err="1"/>
              <a:t>year</a:t>
            </a:r>
            <a:r>
              <a:rPr lang="fr-FR" sz="2400" dirty="0"/>
              <a:t> all the planning and </a:t>
            </a:r>
            <a:r>
              <a:rPr lang="fr-FR" sz="2400" dirty="0" err="1"/>
              <a:t>development</a:t>
            </a:r>
            <a:r>
              <a:rPr lang="fr-FR" sz="2400" dirty="0"/>
              <a:t> </a:t>
            </a:r>
            <a:r>
              <a:rPr lang="fr-FR" sz="2400" dirty="0" err="1"/>
              <a:t>were</a:t>
            </a:r>
            <a:r>
              <a:rPr lang="fr-FR" sz="2400" dirty="0"/>
              <a:t> </a:t>
            </a:r>
            <a:r>
              <a:rPr lang="fr-FR" sz="2400" dirty="0" err="1"/>
              <a:t>geared</a:t>
            </a:r>
            <a:r>
              <a:rPr lang="fr-FR" sz="2400" dirty="0"/>
              <a:t> </a:t>
            </a:r>
            <a:r>
              <a:rPr lang="fr-FR" sz="2400" dirty="0" err="1"/>
              <a:t>towards</a:t>
            </a:r>
            <a:r>
              <a:rPr lang="fr-FR" sz="2400" dirty="0"/>
              <a:t> flood protection. </a:t>
            </a:r>
            <a:r>
              <a:rPr lang="fr-FR" sz="2400" dirty="0" err="1"/>
              <a:t>However</a:t>
            </a:r>
            <a:r>
              <a:rPr lang="fr-FR" sz="2400" dirty="0"/>
              <a:t>, </a:t>
            </a:r>
            <a:r>
              <a:rPr lang="fr-FR" sz="2400" dirty="0" err="1"/>
              <a:t>just</a:t>
            </a:r>
            <a:r>
              <a:rPr lang="fr-FR" sz="2400" dirty="0"/>
              <a:t> a few </a:t>
            </a:r>
            <a:r>
              <a:rPr lang="fr-FR" sz="2400" dirty="0" err="1"/>
              <a:t>years</a:t>
            </a:r>
            <a:r>
              <a:rPr lang="fr-FR" sz="2400" dirty="0"/>
              <a:t> </a:t>
            </a:r>
            <a:r>
              <a:rPr lang="fr-FR" sz="2400" dirty="0" err="1"/>
              <a:t>afterward</a:t>
            </a:r>
            <a:r>
              <a:rPr lang="fr-FR" sz="2400" dirty="0"/>
              <a:t> </a:t>
            </a:r>
            <a:r>
              <a:rPr lang="fr-FR" sz="2400" dirty="0" err="1"/>
              <a:t>drought</a:t>
            </a:r>
            <a:r>
              <a:rPr lang="fr-FR" sz="2400" dirty="0"/>
              <a:t> </a:t>
            </a:r>
            <a:r>
              <a:rPr lang="fr-FR" sz="2400" dirty="0" err="1"/>
              <a:t>occurred</a:t>
            </a:r>
            <a:r>
              <a:rPr lang="fr-FR" sz="2400" dirty="0"/>
              <a:t> for a few </a:t>
            </a:r>
            <a:r>
              <a:rPr lang="fr-FR" sz="2400" dirty="0" err="1"/>
              <a:t>years</a:t>
            </a:r>
            <a:r>
              <a:rPr lang="fr-FR" sz="2400" dirty="0"/>
              <a:t> in a </a:t>
            </a:r>
            <a:r>
              <a:rPr lang="fr-FR" sz="2400" dirty="0" err="1"/>
              <a:t>row</a:t>
            </a:r>
            <a:r>
              <a:rPr lang="fr-FR" sz="2400" dirty="0"/>
              <a:t>. The 2015 </a:t>
            </a:r>
            <a:r>
              <a:rPr lang="fr-FR" sz="2400" dirty="0" err="1"/>
              <a:t>drought</a:t>
            </a:r>
            <a:r>
              <a:rPr lang="fr-FR" sz="2400" dirty="0"/>
              <a:t> </a:t>
            </a:r>
            <a:r>
              <a:rPr lang="fr-FR" sz="2400" dirty="0" err="1"/>
              <a:t>that</a:t>
            </a:r>
            <a:r>
              <a:rPr lang="fr-FR" sz="2400" dirty="0"/>
              <a:t> </a:t>
            </a:r>
            <a:r>
              <a:rPr lang="fr-FR" sz="2400" dirty="0" err="1"/>
              <a:t>Thailand</a:t>
            </a:r>
            <a:r>
              <a:rPr lang="fr-FR" sz="2400" dirty="0"/>
              <a:t> </a:t>
            </a:r>
            <a:r>
              <a:rPr lang="fr-FR" sz="2400" dirty="0" err="1"/>
              <a:t>is</a:t>
            </a:r>
            <a:r>
              <a:rPr lang="fr-FR" sz="2400" dirty="0"/>
              <a:t> </a:t>
            </a:r>
            <a:r>
              <a:rPr lang="fr-FR" sz="2400" dirty="0" err="1"/>
              <a:t>facing</a:t>
            </a:r>
            <a:r>
              <a:rPr lang="fr-FR" sz="2400" dirty="0"/>
              <a:t> </a:t>
            </a:r>
            <a:r>
              <a:rPr lang="fr-FR" sz="2400" dirty="0" err="1"/>
              <a:t>now</a:t>
            </a:r>
            <a:r>
              <a:rPr lang="fr-FR" sz="2400" dirty="0"/>
              <a:t> </a:t>
            </a:r>
            <a:r>
              <a:rPr lang="fr-FR" sz="2400" dirty="0" err="1"/>
              <a:t>may</a:t>
            </a:r>
            <a:r>
              <a:rPr lang="fr-FR" sz="2400" dirty="0"/>
              <a:t> </a:t>
            </a:r>
            <a:r>
              <a:rPr lang="fr-FR" sz="2400" dirty="0" err="1"/>
              <a:t>create</a:t>
            </a:r>
            <a:r>
              <a:rPr lang="fr-FR" sz="2400" dirty="0"/>
              <a:t> a real </a:t>
            </a:r>
            <a:r>
              <a:rPr lang="fr-FR" sz="2400" dirty="0" err="1"/>
              <a:t>problem</a:t>
            </a:r>
            <a:r>
              <a:rPr lang="fr-FR" sz="2400" dirty="0"/>
              <a:t> to the agricultural </a:t>
            </a:r>
            <a:r>
              <a:rPr lang="fr-FR" sz="2400" dirty="0" err="1"/>
              <a:t>sector</a:t>
            </a:r>
            <a:r>
              <a:rPr lang="fr-FR" sz="2400" dirty="0"/>
              <a:t>.  </a:t>
            </a:r>
            <a:endParaRPr lang="fr-FR" sz="2400" dirty="0" smtClean="0"/>
          </a:p>
          <a:p>
            <a:endParaRPr lang="en-US" sz="2400" dirty="0"/>
          </a:p>
          <a:p>
            <a:r>
              <a:rPr lang="fr-FR" sz="2400" dirty="0"/>
              <a:t>More </a:t>
            </a:r>
            <a:r>
              <a:rPr lang="fr-FR" sz="2400" dirty="0" err="1"/>
              <a:t>than</a:t>
            </a:r>
            <a:r>
              <a:rPr lang="fr-FR" sz="2400" dirty="0"/>
              <a:t> </a:t>
            </a:r>
            <a:r>
              <a:rPr lang="fr-FR" sz="2400" dirty="0" err="1"/>
              <a:t>half</a:t>
            </a:r>
            <a:r>
              <a:rPr lang="fr-FR" sz="2400" dirty="0"/>
              <a:t> a </a:t>
            </a:r>
            <a:r>
              <a:rPr lang="fr-FR" sz="2400" dirty="0" err="1"/>
              <a:t>year</a:t>
            </a:r>
            <a:r>
              <a:rPr lang="fr-FR" sz="2400" dirty="0"/>
              <a:t> of 2015 </a:t>
            </a:r>
            <a:r>
              <a:rPr lang="fr-FR" sz="2400" dirty="0" err="1"/>
              <a:t>already</a:t>
            </a:r>
            <a:r>
              <a:rPr lang="fr-FR" sz="2400" dirty="0"/>
              <a:t>  </a:t>
            </a:r>
            <a:r>
              <a:rPr lang="fr-FR" sz="2400" dirty="0" err="1"/>
              <a:t>passed</a:t>
            </a:r>
            <a:r>
              <a:rPr lang="fr-FR" sz="2400" dirty="0"/>
              <a:t> and </a:t>
            </a:r>
            <a:r>
              <a:rPr lang="en-US" sz="2400" dirty="0"/>
              <a:t>enters</a:t>
            </a:r>
            <a:r>
              <a:rPr lang="fr-FR" sz="2400" dirty="0"/>
              <a:t> the </a:t>
            </a:r>
            <a:r>
              <a:rPr lang="fr-FR" sz="2400" dirty="0" err="1"/>
              <a:t>rainy</a:t>
            </a:r>
            <a:r>
              <a:rPr lang="fr-FR" sz="2400" dirty="0"/>
              <a:t> </a:t>
            </a:r>
            <a:r>
              <a:rPr lang="fr-FR" sz="2400" dirty="0" err="1"/>
              <a:t>season</a:t>
            </a:r>
            <a:r>
              <a:rPr lang="fr-FR" sz="2400" dirty="0"/>
              <a:t>, but </a:t>
            </a:r>
            <a:r>
              <a:rPr lang="fr-FR" sz="2400" dirty="0" err="1"/>
              <a:t>Thailand</a:t>
            </a:r>
            <a:r>
              <a:rPr lang="fr-FR" sz="2400" dirty="0"/>
              <a:t> </a:t>
            </a:r>
            <a:r>
              <a:rPr lang="fr-FR" sz="2400" dirty="0" err="1"/>
              <a:t>is</a:t>
            </a:r>
            <a:r>
              <a:rPr lang="fr-FR" sz="2400" dirty="0"/>
              <a:t> </a:t>
            </a:r>
            <a:r>
              <a:rPr lang="fr-FR" sz="2400" dirty="0" err="1"/>
              <a:t>now</a:t>
            </a:r>
            <a:r>
              <a:rPr lang="fr-FR" sz="2400" dirty="0"/>
              <a:t> </a:t>
            </a:r>
            <a:r>
              <a:rPr lang="fr-FR" sz="2400" dirty="0" err="1"/>
              <a:t>facing</a:t>
            </a:r>
            <a:r>
              <a:rPr lang="fr-FR" sz="2400" dirty="0"/>
              <a:t>  one of the </a:t>
            </a:r>
            <a:r>
              <a:rPr lang="fr-FR" sz="2400" dirty="0" err="1"/>
              <a:t>most</a:t>
            </a:r>
            <a:r>
              <a:rPr lang="fr-FR" sz="2400" dirty="0"/>
              <a:t> </a:t>
            </a:r>
            <a:r>
              <a:rPr lang="fr-FR" sz="2400" dirty="0" err="1"/>
              <a:t>serious</a:t>
            </a:r>
            <a:r>
              <a:rPr lang="fr-FR" sz="2400" dirty="0"/>
              <a:t> </a:t>
            </a:r>
            <a:r>
              <a:rPr lang="fr-FR" sz="2400" dirty="0" err="1"/>
              <a:t>droughts</a:t>
            </a:r>
            <a:r>
              <a:rPr lang="fr-FR" sz="2400" dirty="0"/>
              <a:t> in </a:t>
            </a:r>
            <a:r>
              <a:rPr lang="fr-FR" sz="2400" dirty="0" err="1"/>
              <a:t>recent</a:t>
            </a:r>
            <a:r>
              <a:rPr lang="fr-FR" sz="2400" dirty="0"/>
              <a:t> </a:t>
            </a:r>
            <a:r>
              <a:rPr lang="fr-FR" sz="2400" dirty="0" err="1"/>
              <a:t>years</a:t>
            </a:r>
            <a:r>
              <a:rPr lang="fr-FR" sz="2400" dirty="0"/>
              <a:t>. There </a:t>
            </a:r>
            <a:r>
              <a:rPr lang="fr-FR" sz="2400" dirty="0" err="1"/>
              <a:t>were</a:t>
            </a:r>
            <a:r>
              <a:rPr lang="fr-FR" sz="2400" dirty="0"/>
              <a:t> </a:t>
            </a:r>
            <a:r>
              <a:rPr lang="fr-FR" sz="2400" dirty="0" err="1"/>
              <a:t>only</a:t>
            </a:r>
            <a:r>
              <a:rPr lang="fr-FR" sz="2400" dirty="0"/>
              <a:t> </a:t>
            </a:r>
            <a:r>
              <a:rPr lang="fr-FR" sz="2400" dirty="0" err="1"/>
              <a:t>meager</a:t>
            </a:r>
            <a:r>
              <a:rPr lang="fr-FR" sz="2400" dirty="0"/>
              <a:t> </a:t>
            </a:r>
            <a:r>
              <a:rPr lang="fr-FR" sz="2400" dirty="0" err="1"/>
              <a:t>rains</a:t>
            </a:r>
            <a:r>
              <a:rPr lang="fr-FR" sz="2400" dirty="0"/>
              <a:t> </a:t>
            </a:r>
            <a:r>
              <a:rPr lang="fr-FR" sz="2400" dirty="0" err="1"/>
              <a:t>that</a:t>
            </a:r>
            <a:r>
              <a:rPr lang="fr-FR" sz="2400" dirty="0"/>
              <a:t> </a:t>
            </a:r>
            <a:r>
              <a:rPr lang="fr-FR" sz="2400" dirty="0" err="1"/>
              <a:t>were</a:t>
            </a:r>
            <a:r>
              <a:rPr lang="fr-FR" sz="2400" dirty="0"/>
              <a:t> not </a:t>
            </a:r>
            <a:r>
              <a:rPr lang="fr-FR" sz="2400" dirty="0" err="1"/>
              <a:t>enough</a:t>
            </a:r>
            <a:r>
              <a:rPr lang="fr-FR" sz="2400" dirty="0"/>
              <a:t> for the </a:t>
            </a:r>
            <a:r>
              <a:rPr lang="fr-FR" sz="2400" dirty="0" err="1"/>
              <a:t>crops</a:t>
            </a:r>
            <a:r>
              <a:rPr lang="fr-FR" sz="2400" dirty="0"/>
              <a:t> and </a:t>
            </a:r>
            <a:r>
              <a:rPr lang="fr-FR" sz="2400" dirty="0" err="1"/>
              <a:t>also</a:t>
            </a:r>
            <a:r>
              <a:rPr lang="fr-FR" sz="2400" dirty="0"/>
              <a:t> </a:t>
            </a:r>
            <a:r>
              <a:rPr lang="fr-FR" sz="2400" dirty="0" err="1"/>
              <a:t>did</a:t>
            </a:r>
            <a:r>
              <a:rPr lang="fr-FR" sz="2400" dirty="0"/>
              <a:t> not </a:t>
            </a:r>
            <a:r>
              <a:rPr lang="fr-FR" sz="2400" dirty="0" err="1"/>
              <a:t>produce</a:t>
            </a:r>
            <a:r>
              <a:rPr lang="fr-FR" sz="2400" dirty="0"/>
              <a:t> </a:t>
            </a:r>
            <a:r>
              <a:rPr lang="fr-FR" sz="2400" dirty="0" err="1"/>
              <a:t>runoffs</a:t>
            </a:r>
            <a:r>
              <a:rPr lang="fr-FR" sz="2400" dirty="0"/>
              <a:t> for </a:t>
            </a:r>
            <a:r>
              <a:rPr lang="fr-FR" sz="2400" dirty="0" err="1"/>
              <a:t>inflows</a:t>
            </a:r>
            <a:r>
              <a:rPr lang="fr-FR" sz="2400" dirty="0"/>
              <a:t> of the </a:t>
            </a:r>
            <a:r>
              <a:rPr lang="fr-FR" sz="2400" dirty="0" err="1"/>
              <a:t>reservoirs</a:t>
            </a:r>
            <a:r>
              <a:rPr lang="fr-FR" sz="2400" dirty="0"/>
              <a:t>. The water </a:t>
            </a:r>
            <a:r>
              <a:rPr lang="fr-FR" sz="2400" dirty="0" err="1"/>
              <a:t>stored</a:t>
            </a:r>
            <a:r>
              <a:rPr lang="fr-FR" sz="2400" dirty="0"/>
              <a:t> in </a:t>
            </a:r>
            <a:r>
              <a:rPr lang="fr-FR" sz="2400" dirty="0" err="1"/>
              <a:t>reservoirs</a:t>
            </a:r>
            <a:r>
              <a:rPr lang="fr-FR" sz="2400" dirty="0"/>
              <a:t> </a:t>
            </a:r>
            <a:r>
              <a:rPr lang="fr-FR" sz="2400" dirty="0" err="1"/>
              <a:t>depleted</a:t>
            </a:r>
            <a:r>
              <a:rPr lang="fr-FR" sz="2400" dirty="0"/>
              <a:t> to the </a:t>
            </a:r>
            <a:r>
              <a:rPr lang="fr-FR" sz="2400" dirty="0" err="1"/>
              <a:t>lowest</a:t>
            </a:r>
            <a:r>
              <a:rPr lang="fr-FR" sz="2400" dirty="0"/>
              <a:t> </a:t>
            </a:r>
            <a:r>
              <a:rPr lang="fr-FR" sz="2400" dirty="0" err="1"/>
              <a:t>levels</a:t>
            </a:r>
            <a:r>
              <a:rPr lang="fr-FR" sz="2400" dirty="0"/>
              <a:t>. </a:t>
            </a:r>
            <a:r>
              <a:rPr lang="fr-FR" sz="2400" dirty="0" err="1"/>
              <a:t>Bhumibhol</a:t>
            </a:r>
            <a:r>
              <a:rPr lang="fr-FR" sz="2400" dirty="0"/>
              <a:t> and </a:t>
            </a:r>
            <a:r>
              <a:rPr lang="fr-FR" sz="2400" dirty="0" err="1"/>
              <a:t>Sirikit</a:t>
            </a:r>
            <a:r>
              <a:rPr lang="fr-FR" sz="2400" dirty="0"/>
              <a:t> </a:t>
            </a:r>
            <a:r>
              <a:rPr lang="fr-FR" sz="2400" dirty="0" err="1"/>
              <a:t>reservoirs</a:t>
            </a:r>
            <a:r>
              <a:rPr lang="fr-FR" sz="2400" dirty="0"/>
              <a:t>, </a:t>
            </a:r>
            <a:r>
              <a:rPr lang="fr-FR" sz="2400" dirty="0" err="1"/>
              <a:t>which</a:t>
            </a:r>
            <a:r>
              <a:rPr lang="fr-FR" sz="2400" dirty="0"/>
              <a:t> are the </a:t>
            </a:r>
            <a:r>
              <a:rPr lang="fr-FR" sz="2400" dirty="0" err="1"/>
              <a:t>most</a:t>
            </a:r>
            <a:r>
              <a:rPr lang="fr-FR" sz="2400" dirty="0"/>
              <a:t> important water sources for the central plain of </a:t>
            </a:r>
            <a:r>
              <a:rPr lang="fr-FR" sz="2400" dirty="0" err="1"/>
              <a:t>Thailand</a:t>
            </a:r>
            <a:r>
              <a:rPr lang="fr-FR" sz="2400" dirty="0"/>
              <a:t> </a:t>
            </a:r>
            <a:r>
              <a:rPr lang="fr-FR" sz="2400" dirty="0" err="1"/>
              <a:t>where</a:t>
            </a:r>
            <a:r>
              <a:rPr lang="fr-FR" sz="2400" dirty="0"/>
              <a:t> the important </a:t>
            </a:r>
            <a:r>
              <a:rPr lang="fr-FR" sz="2400" dirty="0" err="1"/>
              <a:t>economic</a:t>
            </a:r>
            <a:r>
              <a:rPr lang="fr-FR" sz="2400" dirty="0"/>
              <a:t> areas </a:t>
            </a:r>
            <a:r>
              <a:rPr lang="fr-FR" sz="2400" dirty="0" err="1"/>
              <a:t>including</a:t>
            </a:r>
            <a:r>
              <a:rPr lang="fr-FR" sz="2400" dirty="0"/>
              <a:t> Bangkok, the capital, are </a:t>
            </a:r>
            <a:r>
              <a:rPr lang="fr-FR" sz="2400" dirty="0" err="1"/>
              <a:t>situated</a:t>
            </a:r>
            <a:r>
              <a:rPr lang="fr-FR" sz="2400" dirty="0"/>
              <a:t>, are </a:t>
            </a:r>
            <a:r>
              <a:rPr lang="fr-FR" sz="2400" dirty="0" err="1"/>
              <a:t>at</a:t>
            </a:r>
            <a:r>
              <a:rPr lang="fr-FR" sz="2400" dirty="0"/>
              <a:t> the  second </a:t>
            </a:r>
            <a:r>
              <a:rPr lang="fr-FR" sz="2400" dirty="0" err="1"/>
              <a:t>lowest</a:t>
            </a:r>
            <a:r>
              <a:rPr lang="fr-FR" sz="2400" dirty="0"/>
              <a:t> </a:t>
            </a:r>
            <a:r>
              <a:rPr lang="fr-FR" sz="2400" dirty="0" err="1"/>
              <a:t>level</a:t>
            </a:r>
            <a:r>
              <a:rPr lang="fr-FR" sz="2400" dirty="0"/>
              <a:t> and </a:t>
            </a:r>
            <a:r>
              <a:rPr lang="fr-FR" sz="2400" dirty="0" err="1"/>
              <a:t>can</a:t>
            </a:r>
            <a:r>
              <a:rPr lang="fr-FR" sz="2400" dirty="0"/>
              <a:t> </a:t>
            </a:r>
            <a:r>
              <a:rPr lang="fr-FR" sz="2400" dirty="0" err="1"/>
              <a:t>be</a:t>
            </a:r>
            <a:r>
              <a:rPr lang="fr-FR" sz="2400" dirty="0"/>
              <a:t> </a:t>
            </a:r>
            <a:r>
              <a:rPr lang="fr-FR" sz="2400" dirty="0" err="1"/>
              <a:t>used</a:t>
            </a:r>
            <a:r>
              <a:rPr lang="fr-FR" sz="2400" dirty="0"/>
              <a:t> for </a:t>
            </a:r>
            <a:r>
              <a:rPr lang="fr-FR" sz="2400" dirty="0" err="1"/>
              <a:t>only</a:t>
            </a:r>
            <a:r>
              <a:rPr lang="fr-FR" sz="2400" dirty="0"/>
              <a:t> 40 </a:t>
            </a:r>
            <a:r>
              <a:rPr lang="fr-FR" sz="2400" dirty="0" err="1"/>
              <a:t>days</a:t>
            </a:r>
            <a:r>
              <a:rPr lang="fr-FR" sz="2400" dirty="0"/>
              <a:t> if </a:t>
            </a:r>
            <a:r>
              <a:rPr lang="fr-FR" sz="2400" dirty="0" err="1"/>
              <a:t>there</a:t>
            </a:r>
            <a:r>
              <a:rPr lang="fr-FR" sz="2400" dirty="0"/>
              <a:t> are no </a:t>
            </a:r>
            <a:r>
              <a:rPr lang="fr-FR" sz="2400" dirty="0" err="1"/>
              <a:t>additional</a:t>
            </a:r>
            <a:r>
              <a:rPr lang="fr-FR" sz="2400" dirty="0"/>
              <a:t> </a:t>
            </a:r>
            <a:r>
              <a:rPr lang="fr-FR" sz="2400" dirty="0" err="1"/>
              <a:t>inflows</a:t>
            </a:r>
            <a:r>
              <a:rPr lang="fr-FR" sz="2400" dirty="0"/>
              <a:t> to the </a:t>
            </a:r>
            <a:r>
              <a:rPr lang="fr-FR" sz="2400" dirty="0" err="1"/>
              <a:t>reservoirs</a:t>
            </a:r>
            <a:r>
              <a:rPr lang="fr-FR" sz="2400" dirty="0"/>
              <a:t>. </a:t>
            </a:r>
            <a:endParaRPr lang="en-US" sz="2400" dirty="0"/>
          </a:p>
          <a:p>
            <a:endParaRPr lang="en-GB" sz="2400" dirty="0" smtClean="0"/>
          </a:p>
          <a:p>
            <a:r>
              <a:rPr lang="en-GB" sz="2400" dirty="0" smtClean="0"/>
              <a:t>The </a:t>
            </a:r>
            <a:r>
              <a:rPr lang="en-GB" sz="2400" dirty="0"/>
              <a:t>Thai government has been working hard to mitigate the effects of the drought on the people and especially on the farmers. Postponement of the commencing of the rainy season rice crop was announced. The government provided budget for making shallow wells to help 3.4 million </a:t>
            </a:r>
            <a:r>
              <a:rPr lang="en-GB" sz="2400" dirty="0" err="1"/>
              <a:t>rai</a:t>
            </a:r>
            <a:r>
              <a:rPr lang="en-GB" sz="2400" dirty="0"/>
              <a:t> (600,000 ha) of areas already planted.</a:t>
            </a:r>
            <a:endParaRPr lang="en-US" sz="2400" dirty="0">
              <a:solidFill>
                <a:schemeClr val="accent3"/>
              </a:solidFill>
              <a:latin typeface="Arial" pitchFamily="34" charset="0"/>
              <a:cs typeface="Arial" pitchFamily="34" charset="0"/>
            </a:endParaRPr>
          </a:p>
          <a:p>
            <a:endParaRPr lang="en-US" sz="3500" dirty="0" smtClean="0">
              <a:solidFill>
                <a:schemeClr val="accent3"/>
              </a:solidFill>
              <a:latin typeface="Arial" pitchFamily="34" charset="0"/>
              <a:cs typeface="Arial" pitchFamily="34" charset="0"/>
            </a:endParaRPr>
          </a:p>
          <a:p>
            <a:endParaRPr lang="en-US" sz="3500" dirty="0">
              <a:solidFill>
                <a:schemeClr val="accent3"/>
              </a:solidFill>
              <a:latin typeface="Arial" pitchFamily="34" charset="0"/>
              <a:cs typeface="Arial" pitchFamily="34" charset="0"/>
            </a:endParaRPr>
          </a:p>
          <a:p>
            <a:endParaRPr lang="en-US" sz="3500" dirty="0" smtClean="0">
              <a:solidFill>
                <a:schemeClr val="accent3"/>
              </a:solidFill>
              <a:latin typeface="Arial" pitchFamily="34" charset="0"/>
              <a:cs typeface="Arial" pitchFamily="34" charset="0"/>
            </a:endParaRPr>
          </a:p>
          <a:p>
            <a:endParaRPr lang="en-US" sz="3500" dirty="0">
              <a:solidFill>
                <a:schemeClr val="accent3"/>
              </a:solidFill>
              <a:latin typeface="Arial" pitchFamily="34" charset="0"/>
              <a:cs typeface="Arial" pitchFamily="34" charset="0"/>
            </a:endParaRPr>
          </a:p>
          <a:p>
            <a:endParaRPr lang="en-US" sz="3500" dirty="0" smtClean="0">
              <a:solidFill>
                <a:schemeClr val="accent3"/>
              </a:solidFill>
              <a:latin typeface="Arial" pitchFamily="34" charset="0"/>
              <a:cs typeface="Arial" pitchFamily="34" charset="0"/>
            </a:endParaRPr>
          </a:p>
          <a:p>
            <a:endParaRPr lang="en-US" sz="3500" dirty="0">
              <a:solidFill>
                <a:schemeClr val="accent3"/>
              </a:solidFill>
              <a:latin typeface="Arial" pitchFamily="34" charset="0"/>
              <a:cs typeface="Arial" pitchFamily="34" charset="0"/>
            </a:endParaRPr>
          </a:p>
          <a:p>
            <a:endParaRPr lang="en-US" sz="3500" dirty="0" smtClean="0">
              <a:solidFill>
                <a:schemeClr val="accent3"/>
              </a:solidFill>
              <a:latin typeface="Arial" pitchFamily="34" charset="0"/>
              <a:cs typeface="Arial" pitchFamily="34" charset="0"/>
            </a:endParaRPr>
          </a:p>
          <a:p>
            <a:endParaRPr lang="en-US" sz="3500" dirty="0">
              <a:solidFill>
                <a:schemeClr val="accent3"/>
              </a:solidFill>
              <a:latin typeface="Arial" pitchFamily="34" charset="0"/>
              <a:cs typeface="Arial" pitchFamily="34" charset="0"/>
            </a:endParaRPr>
          </a:p>
          <a:p>
            <a:endParaRPr lang="en-US" sz="3500" dirty="0" smtClean="0">
              <a:solidFill>
                <a:schemeClr val="accent3"/>
              </a:solidFill>
              <a:latin typeface="Arial" pitchFamily="34" charset="0"/>
              <a:cs typeface="Arial" pitchFamily="34" charset="0"/>
            </a:endParaRPr>
          </a:p>
          <a:p>
            <a:endParaRPr lang="en-US" sz="3500" dirty="0">
              <a:solidFill>
                <a:schemeClr val="accent3"/>
              </a:solidFill>
              <a:latin typeface="Arial" pitchFamily="34" charset="0"/>
              <a:cs typeface="Arial" pitchFamily="34" charset="0"/>
            </a:endParaRPr>
          </a:p>
          <a:p>
            <a:endParaRPr lang="en-US" sz="3500" dirty="0" smtClean="0">
              <a:solidFill>
                <a:schemeClr val="accent3"/>
              </a:solidFill>
              <a:latin typeface="Arial" pitchFamily="34" charset="0"/>
              <a:cs typeface="Arial" pitchFamily="34" charset="0"/>
            </a:endParaRPr>
          </a:p>
          <a:p>
            <a:endParaRPr lang="en-US" sz="3500" dirty="0">
              <a:solidFill>
                <a:schemeClr val="accent3"/>
              </a:solidFill>
              <a:latin typeface="Arial" pitchFamily="34" charset="0"/>
              <a:cs typeface="Arial" pitchFamily="34" charset="0"/>
            </a:endParaRPr>
          </a:p>
          <a:p>
            <a:endParaRPr lang="fr-FR" sz="5700" b="1" dirty="0" smtClean="0">
              <a:solidFill>
                <a:schemeClr val="accent3"/>
              </a:solidFill>
              <a:latin typeface="Arial" pitchFamily="34" charset="0"/>
              <a:cs typeface="Arial" pitchFamily="34" charset="0"/>
            </a:endParaRPr>
          </a:p>
          <a:p>
            <a:endParaRPr lang="fr-FR" sz="5700" b="1" dirty="0" smtClean="0">
              <a:solidFill>
                <a:schemeClr val="accent3"/>
              </a:solidFill>
              <a:latin typeface="Arial" pitchFamily="34" charset="0"/>
              <a:cs typeface="Arial" pitchFamily="34" charset="0"/>
            </a:endParaRPr>
          </a:p>
          <a:p>
            <a:endParaRPr lang="fr-FR" sz="5700" b="1" dirty="0" smtClean="0">
              <a:solidFill>
                <a:schemeClr val="accent3"/>
              </a:solidFill>
              <a:latin typeface="Arial" pitchFamily="34" charset="0"/>
              <a:cs typeface="Arial" pitchFamily="34" charset="0"/>
            </a:endParaRPr>
          </a:p>
          <a:p>
            <a:endParaRPr lang="fr-FR" sz="5700" b="1" dirty="0" smtClean="0">
              <a:solidFill>
                <a:schemeClr val="accent3"/>
              </a:solidFill>
              <a:latin typeface="Arial" pitchFamily="34" charset="0"/>
              <a:cs typeface="Arial" pitchFamily="34" charset="0"/>
            </a:endParaRPr>
          </a:p>
          <a:p>
            <a:endParaRPr lang="fr-FR" sz="5700" b="1" dirty="0" smtClean="0">
              <a:solidFill>
                <a:schemeClr val="accent3"/>
              </a:solidFill>
              <a:latin typeface="Arial" pitchFamily="34" charset="0"/>
              <a:cs typeface="Arial" pitchFamily="34" charset="0"/>
            </a:endParaRPr>
          </a:p>
          <a:p>
            <a:endParaRPr lang="fr-FR" sz="5700" b="1" dirty="0" smtClean="0">
              <a:solidFill>
                <a:schemeClr val="accent3"/>
              </a:solidFill>
              <a:latin typeface="Arial" pitchFamily="34" charset="0"/>
              <a:cs typeface="Arial" pitchFamily="34" charset="0"/>
            </a:endParaRPr>
          </a:p>
          <a:p>
            <a:r>
              <a:rPr lang="en-GB" sz="4800" b="1" dirty="0" smtClean="0">
                <a:solidFill>
                  <a:schemeClr val="accent3"/>
                </a:solidFill>
                <a:latin typeface="Arial" pitchFamily="34" charset="0"/>
                <a:cs typeface="Arial" pitchFamily="34" charset="0"/>
              </a:rPr>
              <a:t>Style “ICID 2015 Title level 1” (Arial, 38pt, bold)</a:t>
            </a:r>
          </a:p>
          <a:p>
            <a:endParaRPr lang="en-GB" sz="4000" b="1" dirty="0" smtClean="0">
              <a:solidFill>
                <a:schemeClr val="accent3"/>
              </a:solidFill>
              <a:latin typeface="Arial" pitchFamily="34" charset="0"/>
              <a:cs typeface="Arial" pitchFamily="34" charset="0"/>
            </a:endParaRPr>
          </a:p>
          <a:p>
            <a:endParaRPr lang="en-GB" sz="4000" b="1" dirty="0" smtClean="0">
              <a:solidFill>
                <a:schemeClr val="accent3"/>
              </a:solidFill>
              <a:latin typeface="Arial" pitchFamily="34" charset="0"/>
              <a:cs typeface="Arial" pitchFamily="34" charset="0"/>
            </a:endParaRPr>
          </a:p>
          <a:p>
            <a:r>
              <a:rPr lang="en-GB" sz="4000" b="1" dirty="0" smtClean="0">
                <a:solidFill>
                  <a:schemeClr val="accent3"/>
                </a:solidFill>
                <a:latin typeface="Arial" pitchFamily="34" charset="0"/>
                <a:cs typeface="Arial" pitchFamily="34" charset="0"/>
              </a:rPr>
              <a:t>In 2015 water level in </a:t>
            </a:r>
            <a:r>
              <a:rPr lang="en-GB" sz="4000" b="1" dirty="0" err="1" smtClean="0">
                <a:solidFill>
                  <a:schemeClr val="accent3"/>
                </a:solidFill>
                <a:latin typeface="Arial" pitchFamily="34" charset="0"/>
                <a:cs typeface="Arial" pitchFamily="34" charset="0"/>
              </a:rPr>
              <a:t>Bhumibhol</a:t>
            </a:r>
            <a:r>
              <a:rPr lang="en-GB" sz="4000" b="1" dirty="0" smtClean="0">
                <a:solidFill>
                  <a:schemeClr val="accent3"/>
                </a:solidFill>
                <a:latin typeface="Arial" pitchFamily="34" charset="0"/>
                <a:cs typeface="Arial" pitchFamily="34" charset="0"/>
              </a:rPr>
              <a:t> reservoir is at it’s lowest.</a:t>
            </a:r>
            <a:endParaRPr lang="en-GB" sz="4000" b="1" dirty="0" smtClean="0">
              <a:solidFill>
                <a:schemeClr val="accent3"/>
              </a:solidFill>
              <a:latin typeface="Arial" pitchFamily="34" charset="0"/>
              <a:cs typeface="Arial" pitchFamily="34" charset="0"/>
            </a:endParaRPr>
          </a:p>
          <a:p>
            <a:endParaRPr lang="en-GB" sz="3500" dirty="0" smtClean="0">
              <a:solidFill>
                <a:schemeClr val="accent3"/>
              </a:solidFill>
              <a:latin typeface="Arial" pitchFamily="34" charset="0"/>
              <a:cs typeface="Arial" pitchFamily="34" charset="0"/>
            </a:endParaRPr>
          </a:p>
          <a:p>
            <a:r>
              <a:rPr lang="en-US" sz="2400" dirty="0"/>
              <a:t>Because of very low water in the reservoirs and no runoff from </a:t>
            </a:r>
            <a:r>
              <a:rPr lang="en-US" sz="2400" dirty="0" err="1"/>
              <a:t>sideflows</a:t>
            </a:r>
            <a:r>
              <a:rPr lang="en-US" sz="2400" dirty="0"/>
              <a:t> to be available, the delivery of irrigation through the large system of irrigation canals were interrupted causing low water levels in the canals for a long period of time. This caused another serious problem to the service roads (which have already been transferred to be public roads) along the irrigation canals. With very low water table the embankments had no support and became unstable and finally </a:t>
            </a:r>
            <a:r>
              <a:rPr lang="en-US" sz="2400" dirty="0" err="1"/>
              <a:t>slided</a:t>
            </a:r>
            <a:r>
              <a:rPr lang="en-US" sz="2400" dirty="0"/>
              <a:t> and failed on many long stretches. This problem occurred in many places in the lower Chao Phraya Delta, where the soil is thick soft clay soil called Bangkok Clay.</a:t>
            </a:r>
          </a:p>
          <a:p>
            <a:endParaRPr lang="fr-FR" sz="3000" dirty="0">
              <a:solidFill>
                <a:schemeClr val="accent3"/>
              </a:solidFill>
              <a:latin typeface="Arial" pitchFamily="34" charset="0"/>
              <a:cs typeface="Arial" pitchFamily="34" charset="0"/>
            </a:endParaRPr>
          </a:p>
          <a:p>
            <a:r>
              <a:rPr lang="en-US" sz="2400" dirty="0"/>
              <a:t>The Government and the Royal Irrigation Department have issued many mitigation measures to prevent more serious consequences:</a:t>
            </a:r>
            <a:endParaRPr lang="en-US" sz="2400" dirty="0"/>
          </a:p>
          <a:p>
            <a:pPr lvl="0"/>
            <a:r>
              <a:rPr lang="en-US" sz="2400" dirty="0" smtClean="0"/>
              <a:t>- Adjustment </a:t>
            </a:r>
            <a:r>
              <a:rPr lang="en-US" sz="2400" dirty="0"/>
              <a:t>of wet season rice cropping schedule to match availability of water.</a:t>
            </a:r>
          </a:p>
          <a:p>
            <a:pPr lvl="0"/>
            <a:r>
              <a:rPr lang="en-US" sz="2400" dirty="0" smtClean="0"/>
              <a:t>- Delay </a:t>
            </a:r>
            <a:r>
              <a:rPr lang="en-US" sz="2400" dirty="0"/>
              <a:t>planting of rice in some areas.</a:t>
            </a:r>
          </a:p>
          <a:p>
            <a:pPr lvl="0"/>
            <a:r>
              <a:rPr lang="en-US" sz="2400" dirty="0" smtClean="0"/>
              <a:t>- Not </a:t>
            </a:r>
            <a:r>
              <a:rPr lang="en-US" sz="2400" dirty="0"/>
              <a:t>allow second crop of rice in the dry season.</a:t>
            </a:r>
          </a:p>
          <a:p>
            <a:pPr lvl="0"/>
            <a:r>
              <a:rPr lang="en-US" sz="2400" dirty="0" smtClean="0"/>
              <a:t>- Minimum </a:t>
            </a:r>
            <a:r>
              <a:rPr lang="en-US" sz="2400" dirty="0"/>
              <a:t>releases from reservoirs to save water as much as possible.</a:t>
            </a:r>
          </a:p>
          <a:p>
            <a:pPr lvl="0"/>
            <a:r>
              <a:rPr lang="en-US" sz="2400" dirty="0" smtClean="0"/>
              <a:t>- Digging </a:t>
            </a:r>
            <a:r>
              <a:rPr lang="en-US" sz="2400" dirty="0"/>
              <a:t>of shallow wells to supplement supply of surface water.</a:t>
            </a:r>
          </a:p>
          <a:p>
            <a:pPr lvl="0"/>
            <a:r>
              <a:rPr lang="en-US" sz="2400" dirty="0" smtClean="0"/>
              <a:t>- Pumping </a:t>
            </a:r>
            <a:r>
              <a:rPr lang="en-US" sz="2400" dirty="0"/>
              <a:t>or diverting from nearby river basins.</a:t>
            </a:r>
          </a:p>
          <a:p>
            <a:pPr lvl="0"/>
            <a:r>
              <a:rPr lang="en-US" sz="2400" dirty="0" smtClean="0"/>
              <a:t>- Artificial </a:t>
            </a:r>
            <a:r>
              <a:rPr lang="en-US" sz="2400" dirty="0"/>
              <a:t>rain making.</a:t>
            </a:r>
          </a:p>
          <a:p>
            <a:endParaRPr lang="fr-FR" sz="3000" dirty="0" smtClean="0">
              <a:solidFill>
                <a:schemeClr val="accent3"/>
              </a:solidFill>
              <a:latin typeface="Arial" pitchFamily="34" charset="0"/>
              <a:cs typeface="Arial" pitchFamily="34" charset="0"/>
            </a:endParaRPr>
          </a:p>
          <a:p>
            <a:endParaRPr lang="fr-FR" sz="3000" dirty="0">
              <a:solidFill>
                <a:schemeClr val="accent3"/>
              </a:solidFill>
              <a:latin typeface="Arial" pitchFamily="34" charset="0"/>
              <a:cs typeface="Arial" pitchFamily="34" charset="0"/>
            </a:endParaRPr>
          </a:p>
          <a:p>
            <a:endParaRPr lang="fr-FR" sz="3000" dirty="0" smtClean="0">
              <a:solidFill>
                <a:schemeClr val="accent3"/>
              </a:solidFill>
              <a:latin typeface="Arial" pitchFamily="34" charset="0"/>
              <a:cs typeface="Arial" pitchFamily="34" charset="0"/>
            </a:endParaRPr>
          </a:p>
          <a:p>
            <a:endParaRPr lang="fr-FR" sz="3000" dirty="0">
              <a:solidFill>
                <a:schemeClr val="accent3"/>
              </a:solidFill>
              <a:latin typeface="Arial" pitchFamily="34" charset="0"/>
              <a:cs typeface="Arial" pitchFamily="34" charset="0"/>
            </a:endParaRPr>
          </a:p>
          <a:p>
            <a:endParaRPr lang="fr-FR" sz="3000" dirty="0" smtClean="0">
              <a:solidFill>
                <a:schemeClr val="accent3"/>
              </a:solidFill>
              <a:latin typeface="Arial" pitchFamily="34" charset="0"/>
              <a:cs typeface="Arial" pitchFamily="34" charset="0"/>
            </a:endParaRPr>
          </a:p>
          <a:p>
            <a:r>
              <a:rPr lang="fr-FR" sz="3800" b="1" dirty="0" err="1" smtClean="0">
                <a:solidFill>
                  <a:schemeClr val="accent3"/>
                </a:solidFill>
                <a:latin typeface="Arial" pitchFamily="34" charset="0"/>
                <a:cs typeface="Arial" pitchFamily="34" charset="0"/>
              </a:rPr>
              <a:t>Using</a:t>
            </a:r>
            <a:r>
              <a:rPr lang="fr-FR" sz="3800" b="1" dirty="0" smtClean="0">
                <a:solidFill>
                  <a:schemeClr val="accent3"/>
                </a:solidFill>
                <a:latin typeface="Arial" pitchFamily="34" charset="0"/>
                <a:cs typeface="Arial" pitchFamily="34" charset="0"/>
              </a:rPr>
              <a:t> of </a:t>
            </a:r>
            <a:r>
              <a:rPr lang="fr-FR" sz="3800" b="1" dirty="0" err="1" smtClean="0">
                <a:solidFill>
                  <a:schemeClr val="accent3"/>
                </a:solidFill>
                <a:latin typeface="Arial" pitchFamily="34" charset="0"/>
                <a:cs typeface="Arial" pitchFamily="34" charset="0"/>
              </a:rPr>
              <a:t>weather</a:t>
            </a:r>
            <a:r>
              <a:rPr lang="fr-FR" sz="3800" b="1" dirty="0" smtClean="0">
                <a:solidFill>
                  <a:schemeClr val="accent3"/>
                </a:solidFill>
                <a:latin typeface="Arial" pitchFamily="34" charset="0"/>
                <a:cs typeface="Arial" pitchFamily="34" charset="0"/>
              </a:rPr>
              <a:t> modification by </a:t>
            </a:r>
            <a:r>
              <a:rPr lang="fr-FR" sz="3800" b="1" dirty="0" err="1" smtClean="0">
                <a:solidFill>
                  <a:schemeClr val="accent3"/>
                </a:solidFill>
                <a:latin typeface="Arial" pitchFamily="34" charset="0"/>
                <a:cs typeface="Arial" pitchFamily="34" charset="0"/>
              </a:rPr>
              <a:t>artificial</a:t>
            </a:r>
            <a:r>
              <a:rPr lang="fr-FR" sz="3800" b="1" dirty="0" smtClean="0">
                <a:solidFill>
                  <a:schemeClr val="accent3"/>
                </a:solidFill>
                <a:latin typeface="Arial" pitchFamily="34" charset="0"/>
                <a:cs typeface="Arial" pitchFamily="34" charset="0"/>
              </a:rPr>
              <a:t> </a:t>
            </a:r>
            <a:r>
              <a:rPr lang="fr-FR" sz="3800" b="1" dirty="0" err="1" smtClean="0">
                <a:solidFill>
                  <a:schemeClr val="accent3"/>
                </a:solidFill>
                <a:latin typeface="Arial" pitchFamily="34" charset="0"/>
                <a:cs typeface="Arial" pitchFamily="34" charset="0"/>
              </a:rPr>
              <a:t>rainmaking</a:t>
            </a:r>
            <a:r>
              <a:rPr lang="fr-FR" sz="3800" b="1" dirty="0" smtClean="0">
                <a:solidFill>
                  <a:schemeClr val="accent3"/>
                </a:solidFill>
                <a:latin typeface="Arial" pitchFamily="34" charset="0"/>
                <a:cs typeface="Arial" pitchFamily="34" charset="0"/>
              </a:rPr>
              <a:t> to help </a:t>
            </a:r>
            <a:r>
              <a:rPr lang="fr-FR" sz="3800" b="1" dirty="0" err="1" smtClean="0">
                <a:solidFill>
                  <a:schemeClr val="accent3"/>
                </a:solidFill>
                <a:latin typeface="Arial" pitchFamily="34" charset="0"/>
                <a:cs typeface="Arial" pitchFamily="34" charset="0"/>
              </a:rPr>
              <a:t>farmers</a:t>
            </a:r>
            <a:r>
              <a:rPr lang="fr-FR" sz="3800" b="1" dirty="0" smtClean="0">
                <a:solidFill>
                  <a:schemeClr val="accent3"/>
                </a:solidFill>
                <a:latin typeface="Arial" pitchFamily="34" charset="0"/>
                <a:cs typeface="Arial" pitchFamily="34" charset="0"/>
              </a:rPr>
              <a:t> in </a:t>
            </a:r>
            <a:r>
              <a:rPr lang="fr-FR" sz="3800" b="1" dirty="0" err="1" smtClean="0">
                <a:solidFill>
                  <a:schemeClr val="accent3"/>
                </a:solidFill>
                <a:latin typeface="Arial" pitchFamily="34" charset="0"/>
                <a:cs typeface="Arial" pitchFamily="34" charset="0"/>
              </a:rPr>
              <a:t>drought-stricken</a:t>
            </a:r>
            <a:r>
              <a:rPr lang="fr-FR" sz="3800" b="1" dirty="0" smtClean="0">
                <a:solidFill>
                  <a:schemeClr val="accent3"/>
                </a:solidFill>
                <a:latin typeface="Arial" pitchFamily="34" charset="0"/>
                <a:cs typeface="Arial" pitchFamily="34" charset="0"/>
              </a:rPr>
              <a:t> area.</a:t>
            </a:r>
            <a:endParaRPr lang="fr-FR" sz="3800" b="1" dirty="0">
              <a:solidFill>
                <a:schemeClr val="accent3"/>
              </a:solidFill>
              <a:latin typeface="Arial" pitchFamily="34" charset="0"/>
              <a:cs typeface="Arial" pitchFamily="34" charset="0"/>
            </a:endParaRPr>
          </a:p>
          <a:p>
            <a:pPr lvl="0" defTabSz="914400">
              <a:spcBef>
                <a:spcPct val="20000"/>
              </a:spcBef>
              <a:buFont typeface="Arial" pitchFamily="34" charset="0"/>
              <a:buChar char="•"/>
              <a:defRPr/>
            </a:pPr>
            <a:r>
              <a:rPr lang="fr-FR" sz="2800" b="1" dirty="0" smtClean="0">
                <a:solidFill>
                  <a:schemeClr val="accent3"/>
                </a:solidFill>
                <a:cs typeface="Arial" pitchFamily="34" charset="0"/>
              </a:rPr>
              <a:t>  </a:t>
            </a:r>
            <a:r>
              <a:rPr lang="fr-FR" sz="2400" dirty="0" smtClean="0">
                <a:solidFill>
                  <a:schemeClr val="bg1"/>
                </a:solidFill>
                <a:cs typeface="Arial" pitchFamily="34" charset="0"/>
              </a:rPr>
              <a:t>The Royal </a:t>
            </a:r>
            <a:r>
              <a:rPr lang="fr-FR" sz="2400" dirty="0" err="1" smtClean="0">
                <a:solidFill>
                  <a:schemeClr val="bg1"/>
                </a:solidFill>
                <a:cs typeface="Arial" pitchFamily="34" charset="0"/>
              </a:rPr>
              <a:t>Rain</a:t>
            </a:r>
            <a:r>
              <a:rPr lang="fr-FR" sz="2400" dirty="0" smtClean="0">
                <a:solidFill>
                  <a:schemeClr val="bg1"/>
                </a:solidFill>
                <a:cs typeface="Arial" pitchFamily="34" charset="0"/>
              </a:rPr>
              <a:t> </a:t>
            </a:r>
            <a:r>
              <a:rPr lang="fr-FR" sz="2400" dirty="0" err="1" smtClean="0">
                <a:solidFill>
                  <a:schemeClr val="bg1"/>
                </a:solidFill>
                <a:cs typeface="Arial" pitchFamily="34" charset="0"/>
              </a:rPr>
              <a:t>Making</a:t>
            </a:r>
            <a:r>
              <a:rPr lang="fr-FR" sz="2400" dirty="0" smtClean="0">
                <a:solidFill>
                  <a:schemeClr val="bg1"/>
                </a:solidFill>
                <a:cs typeface="Arial" pitchFamily="34" charset="0"/>
              </a:rPr>
              <a:t> </a:t>
            </a:r>
            <a:r>
              <a:rPr lang="fr-FR" sz="2400" dirty="0" err="1" smtClean="0">
                <a:solidFill>
                  <a:schemeClr val="bg1"/>
                </a:solidFill>
                <a:cs typeface="Arial" pitchFamily="34" charset="0"/>
              </a:rPr>
              <a:t>was</a:t>
            </a:r>
            <a:r>
              <a:rPr lang="fr-FR" sz="2400" dirty="0" smtClean="0">
                <a:solidFill>
                  <a:schemeClr val="bg1"/>
                </a:solidFill>
                <a:cs typeface="Arial" pitchFamily="34" charset="0"/>
              </a:rPr>
              <a:t> </a:t>
            </a:r>
            <a:r>
              <a:rPr lang="fr-FR" sz="2400" dirty="0" err="1" smtClean="0">
                <a:solidFill>
                  <a:schemeClr val="bg1"/>
                </a:solidFill>
                <a:cs typeface="Arial" pitchFamily="34" charset="0"/>
              </a:rPr>
              <a:t>pioneered</a:t>
            </a:r>
            <a:r>
              <a:rPr lang="fr-FR" sz="2400" dirty="0" smtClean="0">
                <a:solidFill>
                  <a:schemeClr val="bg1"/>
                </a:solidFill>
                <a:cs typeface="Arial" pitchFamily="34" charset="0"/>
              </a:rPr>
              <a:t> by </a:t>
            </a:r>
            <a:r>
              <a:rPr lang="fr-FR" sz="2400" dirty="0" err="1" smtClean="0">
                <a:solidFill>
                  <a:schemeClr val="bg1"/>
                </a:solidFill>
                <a:cs typeface="Arial" pitchFamily="34" charset="0"/>
              </a:rPr>
              <a:t>His</a:t>
            </a:r>
            <a:r>
              <a:rPr lang="fr-FR" sz="2400" dirty="0" smtClean="0">
                <a:solidFill>
                  <a:schemeClr val="bg1"/>
                </a:solidFill>
                <a:cs typeface="Arial" pitchFamily="34" charset="0"/>
              </a:rPr>
              <a:t> </a:t>
            </a:r>
            <a:r>
              <a:rPr lang="fr-FR" sz="2400" dirty="0" err="1" smtClean="0">
                <a:solidFill>
                  <a:schemeClr val="bg1"/>
                </a:solidFill>
                <a:cs typeface="Arial" pitchFamily="34" charset="0"/>
              </a:rPr>
              <a:t>Majesty</a:t>
            </a:r>
            <a:r>
              <a:rPr lang="fr-FR" sz="2400" dirty="0" smtClean="0">
                <a:solidFill>
                  <a:schemeClr val="bg1"/>
                </a:solidFill>
                <a:cs typeface="Arial" pitchFamily="34" charset="0"/>
              </a:rPr>
              <a:t> King </a:t>
            </a:r>
            <a:r>
              <a:rPr lang="fr-FR" sz="2400" dirty="0" err="1" smtClean="0">
                <a:solidFill>
                  <a:schemeClr val="bg1"/>
                </a:solidFill>
                <a:cs typeface="Arial" pitchFamily="34" charset="0"/>
              </a:rPr>
              <a:t>Bhumibhol</a:t>
            </a:r>
            <a:r>
              <a:rPr lang="fr-FR" sz="2400" dirty="0" smtClean="0">
                <a:solidFill>
                  <a:schemeClr val="bg1"/>
                </a:solidFill>
                <a:cs typeface="Arial" pitchFamily="34" charset="0"/>
              </a:rPr>
              <a:t> </a:t>
            </a:r>
            <a:r>
              <a:rPr lang="fr-FR" sz="2400" dirty="0" err="1" smtClean="0">
                <a:solidFill>
                  <a:schemeClr val="bg1"/>
                </a:solidFill>
                <a:cs typeface="Arial" pitchFamily="34" charset="0"/>
              </a:rPr>
              <a:t>Adulyadej</a:t>
            </a:r>
            <a:r>
              <a:rPr lang="fr-FR" sz="2400" dirty="0" smtClean="0">
                <a:solidFill>
                  <a:schemeClr val="bg1"/>
                </a:solidFill>
                <a:cs typeface="Arial" pitchFamily="34" charset="0"/>
              </a:rPr>
              <a:t> of </a:t>
            </a:r>
            <a:r>
              <a:rPr lang="fr-FR" sz="2400" dirty="0" err="1" smtClean="0">
                <a:solidFill>
                  <a:schemeClr val="bg1"/>
                </a:solidFill>
                <a:cs typeface="Arial" pitchFamily="34" charset="0"/>
              </a:rPr>
              <a:t>Thailand</a:t>
            </a:r>
            <a:r>
              <a:rPr lang="fr-FR" sz="2400" dirty="0" smtClean="0">
                <a:solidFill>
                  <a:schemeClr val="bg1"/>
                </a:solidFill>
                <a:cs typeface="Arial" pitchFamily="34" charset="0"/>
              </a:rPr>
              <a:t>.   </a:t>
            </a:r>
          </a:p>
          <a:p>
            <a:pPr lvl="0" defTabSz="914400">
              <a:spcBef>
                <a:spcPct val="20000"/>
              </a:spcBef>
              <a:defRPr/>
            </a:pPr>
            <a:r>
              <a:rPr lang="fr-FR" sz="2400" dirty="0">
                <a:solidFill>
                  <a:schemeClr val="bg1"/>
                </a:solidFill>
                <a:cs typeface="Arial" pitchFamily="34" charset="0"/>
              </a:rPr>
              <a:t> </a:t>
            </a:r>
            <a:r>
              <a:rPr lang="fr-FR" sz="2400" dirty="0" smtClean="0">
                <a:solidFill>
                  <a:schemeClr val="bg1"/>
                </a:solidFill>
                <a:cs typeface="Arial" pitchFamily="34" charset="0"/>
              </a:rPr>
              <a:t>   In 2015 </a:t>
            </a:r>
            <a:r>
              <a:rPr lang="fr-FR" sz="2400" dirty="0" err="1" smtClean="0">
                <a:solidFill>
                  <a:schemeClr val="bg1"/>
                </a:solidFill>
                <a:cs typeface="Arial" pitchFamily="34" charset="0"/>
              </a:rPr>
              <a:t>it</a:t>
            </a:r>
            <a:r>
              <a:rPr lang="fr-FR" sz="2400" dirty="0" smtClean="0">
                <a:solidFill>
                  <a:schemeClr val="bg1"/>
                </a:solidFill>
                <a:cs typeface="Arial" pitchFamily="34" charset="0"/>
              </a:rPr>
              <a:t> </a:t>
            </a:r>
            <a:r>
              <a:rPr lang="fr-FR" sz="2400" dirty="0" err="1" smtClean="0">
                <a:solidFill>
                  <a:schemeClr val="bg1"/>
                </a:solidFill>
                <a:cs typeface="Arial" pitchFamily="34" charset="0"/>
              </a:rPr>
              <a:t>was</a:t>
            </a:r>
            <a:r>
              <a:rPr lang="fr-FR" sz="2400" dirty="0" smtClean="0">
                <a:solidFill>
                  <a:schemeClr val="bg1"/>
                </a:solidFill>
                <a:cs typeface="Arial" pitchFamily="34" charset="0"/>
              </a:rPr>
              <a:t> </a:t>
            </a:r>
            <a:r>
              <a:rPr lang="fr-FR" sz="2400" dirty="0" err="1" smtClean="0">
                <a:solidFill>
                  <a:schemeClr val="bg1"/>
                </a:solidFill>
                <a:cs typeface="Arial" pitchFamily="34" charset="0"/>
              </a:rPr>
              <a:t>operated</a:t>
            </a:r>
            <a:r>
              <a:rPr lang="fr-FR" sz="2400" dirty="0" smtClean="0">
                <a:solidFill>
                  <a:schemeClr val="bg1"/>
                </a:solidFill>
                <a:cs typeface="Arial" pitchFamily="34" charset="0"/>
              </a:rPr>
              <a:t> in </a:t>
            </a:r>
            <a:r>
              <a:rPr lang="en-US" sz="2400" dirty="0" smtClean="0">
                <a:solidFill>
                  <a:schemeClr val="bg1"/>
                </a:solidFill>
              </a:rPr>
              <a:t>11 </a:t>
            </a:r>
            <a:r>
              <a:rPr lang="en-US" sz="2400" dirty="0">
                <a:solidFill>
                  <a:schemeClr val="bg1"/>
                </a:solidFill>
              </a:rPr>
              <a:t>provinces.</a:t>
            </a:r>
          </a:p>
          <a:p>
            <a:pPr lvl="0" defTabSz="914400">
              <a:spcBef>
                <a:spcPct val="20000"/>
              </a:spcBef>
              <a:buFont typeface="Arial" pitchFamily="34" charset="0"/>
              <a:buChar char="•"/>
              <a:defRPr/>
            </a:pPr>
            <a:r>
              <a:rPr lang="en-US" sz="2400" dirty="0">
                <a:solidFill>
                  <a:schemeClr val="bg1"/>
                </a:solidFill>
              </a:rPr>
              <a:t>  More than 642 flights operation (1,042 </a:t>
            </a:r>
            <a:r>
              <a:rPr lang="en-US" sz="2400" dirty="0" err="1">
                <a:solidFill>
                  <a:schemeClr val="bg1"/>
                </a:solidFill>
              </a:rPr>
              <a:t>hrs</a:t>
            </a:r>
            <a:r>
              <a:rPr lang="en-US" sz="2400" dirty="0">
                <a:solidFill>
                  <a:schemeClr val="bg1"/>
                </a:solidFill>
              </a:rPr>
              <a:t>)          till beginning of rainy season.</a:t>
            </a:r>
          </a:p>
          <a:p>
            <a:pPr lvl="0" defTabSz="914400">
              <a:spcBef>
                <a:spcPct val="20000"/>
              </a:spcBef>
              <a:buFont typeface="Arial" pitchFamily="34" charset="0"/>
              <a:buChar char="•"/>
              <a:defRPr/>
            </a:pPr>
            <a:r>
              <a:rPr lang="en-US" sz="2400" dirty="0">
                <a:solidFill>
                  <a:schemeClr val="bg1"/>
                </a:solidFill>
              </a:rPr>
              <a:t>  Estimate increase in inflow into reservoirs 1,024 mcm.</a:t>
            </a:r>
          </a:p>
          <a:p>
            <a:endParaRPr lang="fr-FR" sz="2800" b="1" dirty="0" smtClean="0">
              <a:solidFill>
                <a:schemeClr val="accent3"/>
              </a:solidFill>
              <a:latin typeface="Arial" pitchFamily="34" charset="0"/>
              <a:cs typeface="Arial" pitchFamily="34" charset="0"/>
            </a:endParaRPr>
          </a:p>
          <a:p>
            <a:endParaRPr lang="fr-FR" sz="3800" b="1" dirty="0">
              <a:solidFill>
                <a:schemeClr val="accent3"/>
              </a:solidFill>
              <a:latin typeface="Arial" pitchFamily="34" charset="0"/>
              <a:cs typeface="Arial" pitchFamily="34" charset="0"/>
            </a:endParaRPr>
          </a:p>
          <a:p>
            <a:endParaRPr lang="fr-FR" sz="3800" b="1" dirty="0" smtClean="0">
              <a:solidFill>
                <a:schemeClr val="accent3"/>
              </a:solidFill>
              <a:latin typeface="Arial" pitchFamily="34" charset="0"/>
              <a:cs typeface="Arial" pitchFamily="34" charset="0"/>
            </a:endParaRPr>
          </a:p>
          <a:p>
            <a:endParaRPr lang="fr-FR" sz="3800" b="1" dirty="0" smtClean="0">
              <a:solidFill>
                <a:schemeClr val="accent3"/>
              </a:solidFill>
              <a:latin typeface="Arial" pitchFamily="34" charset="0"/>
              <a:cs typeface="Arial" pitchFamily="34" charset="0"/>
            </a:endParaRPr>
          </a:p>
          <a:p>
            <a:endParaRPr lang="fr-FR" sz="3800" b="1" dirty="0">
              <a:solidFill>
                <a:schemeClr val="accent3"/>
              </a:solidFill>
              <a:latin typeface="Arial" pitchFamily="34" charset="0"/>
              <a:cs typeface="Arial" pitchFamily="34" charset="0"/>
            </a:endParaRPr>
          </a:p>
          <a:p>
            <a:endParaRPr lang="fr-FR" sz="3800" b="1" dirty="0" smtClean="0">
              <a:solidFill>
                <a:schemeClr val="accent3"/>
              </a:solidFill>
              <a:latin typeface="Arial" pitchFamily="34" charset="0"/>
              <a:cs typeface="Arial" pitchFamily="34" charset="0"/>
            </a:endParaRPr>
          </a:p>
          <a:p>
            <a:endParaRPr lang="fr-FR" sz="3800" b="1" dirty="0" smtClean="0">
              <a:solidFill>
                <a:schemeClr val="accent3"/>
              </a:solidFill>
              <a:latin typeface="Arial" pitchFamily="34" charset="0"/>
              <a:cs typeface="Arial" pitchFamily="34" charset="0"/>
            </a:endParaRPr>
          </a:p>
          <a:p>
            <a:endParaRPr lang="fr-FR" sz="3800" b="1" dirty="0" smtClean="0">
              <a:solidFill>
                <a:schemeClr val="accent3"/>
              </a:solidFill>
              <a:latin typeface="Arial" pitchFamily="34" charset="0"/>
              <a:cs typeface="Arial" pitchFamily="34" charset="0"/>
            </a:endParaRPr>
          </a:p>
          <a:p>
            <a:endParaRPr lang="fr-FR" sz="3800" b="1" dirty="0" smtClean="0">
              <a:solidFill>
                <a:schemeClr val="accent3"/>
              </a:solidFill>
              <a:latin typeface="Arial" pitchFamily="34" charset="0"/>
              <a:cs typeface="Arial" pitchFamily="34" charset="0"/>
            </a:endParaRPr>
          </a:p>
          <a:p>
            <a:endParaRPr lang="fr-FR" sz="3800" b="1" dirty="0" smtClean="0">
              <a:solidFill>
                <a:schemeClr val="accent3"/>
              </a:solidFill>
              <a:latin typeface="Arial" pitchFamily="34" charset="0"/>
              <a:cs typeface="Arial" pitchFamily="34" charset="0"/>
            </a:endParaRPr>
          </a:p>
          <a:p>
            <a:endParaRPr lang="fr-FR" sz="3800" b="1" dirty="0" smtClean="0">
              <a:solidFill>
                <a:schemeClr val="accent3"/>
              </a:solidFill>
              <a:latin typeface="Arial" pitchFamily="34" charset="0"/>
              <a:cs typeface="Arial" pitchFamily="34" charset="0"/>
            </a:endParaRPr>
          </a:p>
          <a:p>
            <a:endParaRPr lang="fr-FR" sz="3800" b="1" dirty="0" smtClean="0">
              <a:solidFill>
                <a:schemeClr val="accent3"/>
              </a:solidFill>
              <a:latin typeface="Arial" pitchFamily="34" charset="0"/>
              <a:cs typeface="Arial" pitchFamily="34" charset="0"/>
            </a:endParaRPr>
          </a:p>
          <a:p>
            <a:endParaRPr lang="fr-FR" sz="3800" b="1" dirty="0" smtClean="0">
              <a:solidFill>
                <a:schemeClr val="accent3"/>
              </a:solidFill>
              <a:latin typeface="Arial" pitchFamily="34" charset="0"/>
              <a:cs typeface="Arial" pitchFamily="34" charset="0"/>
            </a:endParaRPr>
          </a:p>
          <a:p>
            <a:endParaRPr lang="fr-FR" sz="3800" b="1" dirty="0" smtClean="0">
              <a:solidFill>
                <a:schemeClr val="accent3"/>
              </a:solidFill>
              <a:latin typeface="Arial" pitchFamily="34" charset="0"/>
              <a:cs typeface="Arial" pitchFamily="34" charset="0"/>
            </a:endParaRPr>
          </a:p>
          <a:p>
            <a:endParaRPr lang="fr-FR" sz="3800" b="1" dirty="0" smtClean="0">
              <a:solidFill>
                <a:schemeClr val="accent3"/>
              </a:solidFill>
              <a:latin typeface="Arial" pitchFamily="34" charset="0"/>
              <a:cs typeface="Arial" pitchFamily="34" charset="0"/>
            </a:endParaRPr>
          </a:p>
          <a:p>
            <a:endParaRPr lang="fr-FR" sz="3800" b="1" dirty="0" smtClean="0">
              <a:solidFill>
                <a:schemeClr val="accent3"/>
              </a:solidFill>
              <a:latin typeface="Arial" pitchFamily="34" charset="0"/>
              <a:cs typeface="Arial" pitchFamily="34" charset="0"/>
            </a:endParaRPr>
          </a:p>
          <a:p>
            <a:endParaRPr lang="fr-FR" sz="3800" b="1" dirty="0" smtClean="0">
              <a:solidFill>
                <a:schemeClr val="accent3"/>
              </a:solidFill>
              <a:latin typeface="Arial" pitchFamily="34" charset="0"/>
              <a:cs typeface="Arial" pitchFamily="34" charset="0"/>
            </a:endParaRPr>
          </a:p>
          <a:p>
            <a:endParaRPr lang="fr-FR" sz="3800" b="1" dirty="0" smtClean="0">
              <a:solidFill>
                <a:schemeClr val="accent3"/>
              </a:solidFill>
              <a:latin typeface="Arial" pitchFamily="34" charset="0"/>
              <a:cs typeface="Arial" pitchFamily="34" charset="0"/>
            </a:endParaRPr>
          </a:p>
          <a:p>
            <a:endParaRPr lang="fr-FR" sz="3800" b="1" dirty="0" smtClean="0">
              <a:solidFill>
                <a:schemeClr val="accent3"/>
              </a:solidFill>
              <a:latin typeface="Arial" pitchFamily="34" charset="0"/>
              <a:cs typeface="Arial" pitchFamily="34" charset="0"/>
            </a:endParaRPr>
          </a:p>
          <a:p>
            <a:endParaRPr lang="en-GB" sz="3800" b="1" dirty="0" smtClean="0">
              <a:solidFill>
                <a:schemeClr val="accent3"/>
              </a:solidFill>
              <a:latin typeface="Arial" pitchFamily="34" charset="0"/>
              <a:cs typeface="Arial" pitchFamily="34" charset="0"/>
            </a:endParaRPr>
          </a:p>
          <a:p>
            <a:endParaRPr lang="en-GB" sz="3800" b="1" dirty="0">
              <a:solidFill>
                <a:schemeClr val="accent3"/>
              </a:solidFill>
              <a:latin typeface="Arial" pitchFamily="34" charset="0"/>
              <a:cs typeface="Arial" pitchFamily="34" charset="0"/>
            </a:endParaRPr>
          </a:p>
          <a:p>
            <a:r>
              <a:rPr lang="en-GB" sz="3800" b="1" dirty="0" smtClean="0">
                <a:solidFill>
                  <a:schemeClr val="accent3"/>
                </a:solidFill>
                <a:latin typeface="Arial" pitchFamily="34" charset="0"/>
                <a:cs typeface="Arial" pitchFamily="34" charset="0"/>
              </a:rPr>
              <a:t>United States</a:t>
            </a:r>
            <a:r>
              <a:rPr lang="en-GB" sz="2800" b="1" dirty="0" smtClean="0">
                <a:solidFill>
                  <a:schemeClr val="accent3"/>
                </a:solidFill>
                <a:latin typeface="Arial" pitchFamily="34" charset="0"/>
                <a:cs typeface="Arial" pitchFamily="34" charset="0"/>
              </a:rPr>
              <a:t> </a:t>
            </a:r>
            <a:r>
              <a:rPr lang="en-GB" sz="3800" b="1" dirty="0" smtClean="0">
                <a:solidFill>
                  <a:schemeClr val="accent3"/>
                </a:solidFill>
                <a:latin typeface="Arial" pitchFamily="34" charset="0"/>
                <a:cs typeface="Arial" pitchFamily="34" charset="0"/>
              </a:rPr>
              <a:t>Patent Application Publication.</a:t>
            </a:r>
            <a:endParaRPr lang="fr-FR" sz="3800" b="1" dirty="0" smtClean="0">
              <a:solidFill>
                <a:schemeClr val="accent3"/>
              </a:solidFill>
              <a:latin typeface="Arial" pitchFamily="34" charset="0"/>
              <a:cs typeface="Arial" pitchFamily="34" charset="0"/>
            </a:endParaRPr>
          </a:p>
          <a:p>
            <a:endParaRPr lang="en-US" sz="3800" b="1" dirty="0" smtClean="0">
              <a:solidFill>
                <a:schemeClr val="accent3"/>
              </a:solidFill>
              <a:latin typeface="Arial" pitchFamily="34" charset="0"/>
              <a:cs typeface="Arial" pitchFamily="34" charset="0"/>
            </a:endParaRPr>
          </a:p>
          <a:p>
            <a:r>
              <a:rPr lang="en-US" sz="2400" b="1" dirty="0" smtClean="0">
                <a:solidFill>
                  <a:schemeClr val="accent3"/>
                </a:solidFill>
                <a:latin typeface="Arial" pitchFamily="34" charset="0"/>
                <a:cs typeface="Arial" pitchFamily="34" charset="0"/>
              </a:rPr>
              <a:t>United States Patent Application Pub. No. 2005/0056705  A1, Pub. Date: Mar. 17, 2005.</a:t>
            </a:r>
          </a:p>
          <a:p>
            <a:r>
              <a:rPr lang="en-US" sz="2400" b="1" dirty="0" smtClean="0">
                <a:solidFill>
                  <a:schemeClr val="accent3"/>
                </a:solidFill>
                <a:latin typeface="Arial" pitchFamily="34" charset="0"/>
                <a:cs typeface="Arial" pitchFamily="34" charset="0"/>
              </a:rPr>
              <a:t>WEATHER MODIFICATION BY ROYAL RAINMAKING TECHNOLOGY</a:t>
            </a:r>
          </a:p>
          <a:p>
            <a:r>
              <a:rPr lang="en-US" sz="2400" b="1" dirty="0" smtClean="0">
                <a:solidFill>
                  <a:schemeClr val="accent3"/>
                </a:solidFill>
                <a:latin typeface="Arial" pitchFamily="34" charset="0"/>
                <a:cs typeface="Arial" pitchFamily="34" charset="0"/>
              </a:rPr>
              <a:t>Inventor:  His Majesty King </a:t>
            </a:r>
            <a:r>
              <a:rPr lang="en-US" sz="2400" b="1" dirty="0" err="1" smtClean="0">
                <a:solidFill>
                  <a:schemeClr val="accent3"/>
                </a:solidFill>
                <a:latin typeface="Arial" pitchFamily="34" charset="0"/>
                <a:cs typeface="Arial" pitchFamily="34" charset="0"/>
              </a:rPr>
              <a:t>Bhumibhol</a:t>
            </a:r>
            <a:r>
              <a:rPr lang="en-US" sz="2400" b="1" dirty="0" smtClean="0">
                <a:solidFill>
                  <a:schemeClr val="accent3"/>
                </a:solidFill>
                <a:latin typeface="Arial" pitchFamily="34" charset="0"/>
                <a:cs typeface="Arial" pitchFamily="34" charset="0"/>
              </a:rPr>
              <a:t> </a:t>
            </a:r>
            <a:r>
              <a:rPr lang="en-US" sz="2400" b="1" dirty="0" err="1" smtClean="0">
                <a:solidFill>
                  <a:schemeClr val="accent3"/>
                </a:solidFill>
                <a:latin typeface="Arial" pitchFamily="34" charset="0"/>
                <a:cs typeface="Arial" pitchFamily="34" charset="0"/>
              </a:rPr>
              <a:t>Adulyadej</a:t>
            </a:r>
            <a:r>
              <a:rPr lang="en-US" sz="2400" b="1" dirty="0" smtClean="0">
                <a:solidFill>
                  <a:schemeClr val="accent3"/>
                </a:solidFill>
                <a:latin typeface="Arial" pitchFamily="34" charset="0"/>
                <a:cs typeface="Arial" pitchFamily="34" charset="0"/>
              </a:rPr>
              <a:t>, Bangkok (TH)</a:t>
            </a:r>
          </a:p>
          <a:p>
            <a:endParaRPr lang="en-US" sz="2400" b="1" dirty="0">
              <a:solidFill>
                <a:schemeClr val="accent3"/>
              </a:solidFill>
              <a:latin typeface="Arial" pitchFamily="34" charset="0"/>
              <a:cs typeface="Arial" pitchFamily="34" charset="0"/>
            </a:endParaRPr>
          </a:p>
          <a:p>
            <a:r>
              <a:rPr lang="en-US" sz="2400" b="1" dirty="0" smtClean="0">
                <a:solidFill>
                  <a:schemeClr val="accent3"/>
                </a:solidFill>
                <a:latin typeface="Arial" pitchFamily="34" charset="0"/>
                <a:cs typeface="Arial" pitchFamily="34" charset="0"/>
              </a:rPr>
              <a:t>Appl. No. 10,662,145</a:t>
            </a:r>
          </a:p>
          <a:p>
            <a:r>
              <a:rPr lang="en-US" sz="2400" b="1" dirty="0" smtClean="0">
                <a:solidFill>
                  <a:schemeClr val="accent3"/>
                </a:solidFill>
                <a:latin typeface="Arial" pitchFamily="34" charset="0"/>
                <a:cs typeface="Arial" pitchFamily="34" charset="0"/>
              </a:rPr>
              <a:t>Filed: Sep. 15, 2003</a:t>
            </a:r>
            <a:endParaRPr lang="fr-FR" sz="2400" dirty="0">
              <a:solidFill>
                <a:schemeClr val="accent3"/>
              </a:solidFill>
              <a:latin typeface="Arial" pitchFamily="34" charset="0"/>
              <a:cs typeface="Arial" pitchFamily="34" charset="0"/>
            </a:endParaRPr>
          </a:p>
        </p:txBody>
      </p:sp>
      <p:pic>
        <p:nvPicPr>
          <p:cNvPr id="11" name="Picture 2"/>
          <p:cNvPicPr>
            <a:picLocks noChangeAspect="1" noChangeArrowheads="1"/>
          </p:cNvPicPr>
          <p:nvPr/>
        </p:nvPicPr>
        <p:blipFill>
          <a:blip r:embed="rId2" cstate="print"/>
          <a:srcRect l="44398" b="93110"/>
          <a:stretch>
            <a:fillRect/>
          </a:stretch>
        </p:blipFill>
        <p:spPr bwMode="auto">
          <a:xfrm>
            <a:off x="1" y="41952069"/>
            <a:ext cx="30279976" cy="856456"/>
          </a:xfrm>
          <a:prstGeom prst="rect">
            <a:avLst/>
          </a:prstGeom>
          <a:noFill/>
          <a:ln w="9525">
            <a:noFill/>
            <a:miter lim="800000"/>
            <a:headEnd/>
            <a:tailEnd/>
          </a:ln>
        </p:spPr>
      </p:pic>
      <p:cxnSp>
        <p:nvCxnSpPr>
          <p:cNvPr id="13" name="Connecteur droit 12"/>
          <p:cNvCxnSpPr/>
          <p:nvPr/>
        </p:nvCxnSpPr>
        <p:spPr>
          <a:xfrm>
            <a:off x="-125709" y="6210574"/>
            <a:ext cx="30564000" cy="0"/>
          </a:xfrm>
          <a:prstGeom prst="line">
            <a:avLst/>
          </a:prstGeom>
          <a:ln w="76200"/>
        </p:spPr>
        <p:style>
          <a:lnRef idx="1">
            <a:schemeClr val="accent1"/>
          </a:lnRef>
          <a:fillRef idx="0">
            <a:schemeClr val="accent1"/>
          </a:fillRef>
          <a:effectRef idx="0">
            <a:schemeClr val="accent1"/>
          </a:effectRef>
          <a:fontRef idx="minor">
            <a:schemeClr val="tx1"/>
          </a:fontRef>
        </p:style>
      </p:cxnSp>
      <p:grpSp>
        <p:nvGrpSpPr>
          <p:cNvPr id="15" name="Groupe 14"/>
          <p:cNvGrpSpPr/>
          <p:nvPr/>
        </p:nvGrpSpPr>
        <p:grpSpPr>
          <a:xfrm>
            <a:off x="432775" y="18091893"/>
            <a:ext cx="14361160" cy="10530751"/>
            <a:chOff x="360215" y="17642210"/>
            <a:chExt cx="11953328" cy="8856984"/>
          </a:xfrm>
        </p:grpSpPr>
        <p:sp>
          <p:nvSpPr>
            <p:cNvPr id="7" name="Rectangle 6"/>
            <p:cNvSpPr/>
            <p:nvPr/>
          </p:nvSpPr>
          <p:spPr>
            <a:xfrm>
              <a:off x="360215" y="18362290"/>
              <a:ext cx="11953328" cy="8136904"/>
            </a:xfrm>
            <a:prstGeom prst="rect">
              <a:avLst/>
            </a:prstGeom>
            <a:solidFill>
              <a:schemeClr val="tx2">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accent2"/>
                </a:solidFill>
              </a:endParaRPr>
            </a:p>
          </p:txBody>
        </p:sp>
        <p:sp>
          <p:nvSpPr>
            <p:cNvPr id="10" name="Rectangle 9"/>
            <p:cNvSpPr/>
            <p:nvPr/>
          </p:nvSpPr>
          <p:spPr>
            <a:xfrm>
              <a:off x="360215" y="17642210"/>
              <a:ext cx="11953328" cy="648072"/>
            </a:xfrm>
            <a:prstGeom prst="rect">
              <a:avLst/>
            </a:prstGeom>
            <a:solidFill>
              <a:schemeClr val="tx2">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500" i="1" dirty="0" err="1" smtClean="0">
                  <a:solidFill>
                    <a:schemeClr val="accent2"/>
                  </a:solidFill>
                  <a:latin typeface="Arial" pitchFamily="34" charset="0"/>
                  <a:cs typeface="Arial" pitchFamily="34" charset="0"/>
                </a:rPr>
                <a:t>Rainfall</a:t>
              </a:r>
              <a:r>
                <a:rPr lang="fr-FR" sz="2500" i="1" dirty="0" smtClean="0">
                  <a:solidFill>
                    <a:schemeClr val="accent2"/>
                  </a:solidFill>
                  <a:latin typeface="Arial" pitchFamily="34" charset="0"/>
                  <a:cs typeface="Arial" pitchFamily="34" charset="0"/>
                </a:rPr>
                <a:t> in 2015  </a:t>
              </a:r>
              <a:r>
                <a:rPr lang="fr-FR" sz="2500" i="1" dirty="0" err="1" smtClean="0">
                  <a:solidFill>
                    <a:schemeClr val="accent2"/>
                  </a:solidFill>
                  <a:latin typeface="Arial" pitchFamily="34" charset="0"/>
                  <a:cs typeface="Arial" pitchFamily="34" charset="0"/>
                </a:rPr>
                <a:t>compared</a:t>
              </a:r>
              <a:r>
                <a:rPr lang="fr-FR" sz="2500" i="1" dirty="0" smtClean="0">
                  <a:solidFill>
                    <a:schemeClr val="accent2"/>
                  </a:solidFill>
                  <a:latin typeface="Arial" pitchFamily="34" charset="0"/>
                  <a:cs typeface="Arial" pitchFamily="34" charset="0"/>
                </a:rPr>
                <a:t> </a:t>
              </a:r>
              <a:r>
                <a:rPr lang="fr-FR" sz="2500" i="1" dirty="0" err="1" smtClean="0">
                  <a:solidFill>
                    <a:schemeClr val="accent2"/>
                  </a:solidFill>
                  <a:latin typeface="Arial" pitchFamily="34" charset="0"/>
                  <a:cs typeface="Arial" pitchFamily="34" charset="0"/>
                </a:rPr>
                <a:t>with</a:t>
              </a:r>
              <a:r>
                <a:rPr lang="fr-FR" sz="2500" i="1" dirty="0" smtClean="0">
                  <a:solidFill>
                    <a:schemeClr val="accent2"/>
                  </a:solidFill>
                  <a:latin typeface="Arial" pitchFamily="34" charset="0"/>
                  <a:cs typeface="Arial" pitchFamily="34" charset="0"/>
                </a:rPr>
                <a:t> normal </a:t>
              </a:r>
              <a:r>
                <a:rPr lang="fr-FR" sz="2500" i="1" dirty="0" err="1" smtClean="0">
                  <a:solidFill>
                    <a:schemeClr val="accent2"/>
                  </a:solidFill>
                  <a:latin typeface="Arial" pitchFamily="34" charset="0"/>
                  <a:cs typeface="Arial" pitchFamily="34" charset="0"/>
                </a:rPr>
                <a:t>rainfall</a:t>
              </a:r>
              <a:r>
                <a:rPr lang="fr-FR" sz="2500" i="1" dirty="0" smtClean="0">
                  <a:solidFill>
                    <a:schemeClr val="accent2"/>
                  </a:solidFill>
                  <a:latin typeface="Arial" pitchFamily="34" charset="0"/>
                  <a:cs typeface="Arial" pitchFamily="34" charset="0"/>
                </a:rPr>
                <a:t>  in 1981-2010. </a:t>
              </a:r>
              <a:endParaRPr lang="fr-FR" sz="2500" i="1" dirty="0">
                <a:solidFill>
                  <a:schemeClr val="accent2"/>
                </a:solidFill>
                <a:latin typeface="Arial" pitchFamily="34" charset="0"/>
                <a:cs typeface="Arial" pitchFamily="34" charset="0"/>
              </a:endParaRPr>
            </a:p>
          </p:txBody>
        </p:sp>
      </p:grpSp>
      <p:grpSp>
        <p:nvGrpSpPr>
          <p:cNvPr id="16" name="Groupe 15"/>
          <p:cNvGrpSpPr/>
          <p:nvPr/>
        </p:nvGrpSpPr>
        <p:grpSpPr>
          <a:xfrm>
            <a:off x="15468459" y="11611173"/>
            <a:ext cx="14361160" cy="10530751"/>
            <a:chOff x="360215" y="17642210"/>
            <a:chExt cx="11953328" cy="8856984"/>
          </a:xfrm>
        </p:grpSpPr>
        <p:sp>
          <p:nvSpPr>
            <p:cNvPr id="17" name="Rectangle 16"/>
            <p:cNvSpPr/>
            <p:nvPr/>
          </p:nvSpPr>
          <p:spPr>
            <a:xfrm>
              <a:off x="360215" y="18362290"/>
              <a:ext cx="11953328" cy="8136904"/>
            </a:xfrm>
            <a:prstGeom prst="rect">
              <a:avLst/>
            </a:prstGeom>
            <a:solidFill>
              <a:schemeClr val="tx2">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accent2"/>
                  </a:solidFill>
                </a:rPr>
                <a:t>photo, graph, table, </a:t>
              </a:r>
              <a:r>
                <a:rPr lang="fr-FR" dirty="0" err="1" smtClean="0">
                  <a:solidFill>
                    <a:schemeClr val="accent2"/>
                  </a:solidFill>
                </a:rPr>
                <a:t>chart</a:t>
              </a:r>
              <a:r>
                <a:rPr lang="fr-FR" dirty="0" smtClean="0">
                  <a:solidFill>
                    <a:schemeClr val="accent2"/>
                  </a:solidFill>
                </a:rPr>
                <a:t>…</a:t>
              </a:r>
              <a:endParaRPr lang="fr-FR" dirty="0">
                <a:solidFill>
                  <a:schemeClr val="accent2"/>
                </a:solidFill>
              </a:endParaRPr>
            </a:p>
          </p:txBody>
        </p:sp>
        <p:sp>
          <p:nvSpPr>
            <p:cNvPr id="18" name="Rectangle 17"/>
            <p:cNvSpPr/>
            <p:nvPr/>
          </p:nvSpPr>
          <p:spPr>
            <a:xfrm>
              <a:off x="360215" y="17642210"/>
              <a:ext cx="11953328" cy="648072"/>
            </a:xfrm>
            <a:prstGeom prst="rect">
              <a:avLst/>
            </a:prstGeom>
            <a:solidFill>
              <a:schemeClr val="tx2">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500" i="1" dirty="0" smtClean="0">
                  <a:solidFill>
                    <a:schemeClr val="accent2"/>
                  </a:solidFill>
                  <a:latin typeface="Arial" pitchFamily="34" charset="0"/>
                  <a:cs typeface="Arial" pitchFamily="34" charset="0"/>
                </a:rPr>
                <a:t>The Royal </a:t>
              </a:r>
              <a:r>
                <a:rPr lang="fr-FR" sz="2500" i="1" dirty="0" err="1" smtClean="0">
                  <a:solidFill>
                    <a:schemeClr val="accent2"/>
                  </a:solidFill>
                  <a:latin typeface="Arial" pitchFamily="34" charset="0"/>
                  <a:cs typeface="Arial" pitchFamily="34" charset="0"/>
                </a:rPr>
                <a:t>Rainmaking</a:t>
              </a:r>
              <a:r>
                <a:rPr lang="fr-FR" sz="2500" i="1" dirty="0" smtClean="0">
                  <a:solidFill>
                    <a:schemeClr val="accent2"/>
                  </a:solidFill>
                  <a:latin typeface="Arial" pitchFamily="34" charset="0"/>
                  <a:cs typeface="Arial" pitchFamily="34" charset="0"/>
                </a:rPr>
                <a:t>  </a:t>
              </a:r>
              <a:r>
                <a:rPr lang="fr-FR" sz="2500" i="1" dirty="0" err="1" smtClean="0">
                  <a:solidFill>
                    <a:schemeClr val="accent2"/>
                  </a:solidFill>
                  <a:latin typeface="Arial" pitchFamily="34" charset="0"/>
                  <a:cs typeface="Arial" pitchFamily="34" charset="0"/>
                </a:rPr>
                <a:t>Process</a:t>
              </a:r>
              <a:r>
                <a:rPr lang="fr-FR" sz="2500" i="1" dirty="0" smtClean="0">
                  <a:solidFill>
                    <a:schemeClr val="accent2"/>
                  </a:solidFill>
                  <a:latin typeface="Arial" pitchFamily="34" charset="0"/>
                  <a:cs typeface="Arial" pitchFamily="34" charset="0"/>
                </a:rPr>
                <a:t>. </a:t>
              </a:r>
              <a:endParaRPr lang="fr-FR" sz="2500" i="1" dirty="0">
                <a:solidFill>
                  <a:schemeClr val="accent2"/>
                </a:solidFill>
                <a:latin typeface="Arial" pitchFamily="34" charset="0"/>
                <a:cs typeface="Arial" pitchFamily="34" charset="0"/>
              </a:endParaRPr>
            </a:p>
          </p:txBody>
        </p:sp>
      </p:grpSp>
      <p:grpSp>
        <p:nvGrpSpPr>
          <p:cNvPr id="19" name="Groupe 18"/>
          <p:cNvGrpSpPr/>
          <p:nvPr/>
        </p:nvGrpSpPr>
        <p:grpSpPr>
          <a:xfrm>
            <a:off x="15540467" y="27544792"/>
            <a:ext cx="14361160" cy="10530751"/>
            <a:chOff x="360215" y="17642210"/>
            <a:chExt cx="11953328" cy="8856984"/>
          </a:xfrm>
        </p:grpSpPr>
        <p:sp>
          <p:nvSpPr>
            <p:cNvPr id="20" name="Rectangle 19"/>
            <p:cNvSpPr/>
            <p:nvPr/>
          </p:nvSpPr>
          <p:spPr>
            <a:xfrm>
              <a:off x="360215" y="18362290"/>
              <a:ext cx="11953328" cy="8136904"/>
            </a:xfrm>
            <a:prstGeom prst="rect">
              <a:avLst/>
            </a:prstGeom>
            <a:solidFill>
              <a:schemeClr val="tx2">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accent2"/>
                </a:solidFill>
              </a:endParaRPr>
            </a:p>
          </p:txBody>
        </p:sp>
        <p:sp>
          <p:nvSpPr>
            <p:cNvPr id="21" name="Rectangle 20"/>
            <p:cNvSpPr/>
            <p:nvPr/>
          </p:nvSpPr>
          <p:spPr>
            <a:xfrm>
              <a:off x="360215" y="17642210"/>
              <a:ext cx="11953328" cy="648072"/>
            </a:xfrm>
            <a:prstGeom prst="rect">
              <a:avLst/>
            </a:prstGeom>
            <a:solidFill>
              <a:schemeClr val="tx2">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500" i="1" dirty="0" err="1" smtClean="0">
                  <a:solidFill>
                    <a:schemeClr val="accent2"/>
                  </a:solidFill>
                  <a:latin typeface="Arial" pitchFamily="34" charset="0"/>
                  <a:cs typeface="Arial" pitchFamily="34" charset="0"/>
                </a:rPr>
                <a:t>Rainmaking</a:t>
              </a:r>
              <a:r>
                <a:rPr lang="fr-FR" sz="2500" i="1" dirty="0" smtClean="0">
                  <a:solidFill>
                    <a:schemeClr val="accent2"/>
                  </a:solidFill>
                  <a:latin typeface="Arial" pitchFamily="34" charset="0"/>
                  <a:cs typeface="Arial" pitchFamily="34" charset="0"/>
                </a:rPr>
                <a:t> planes in action.</a:t>
              </a:r>
              <a:endParaRPr lang="fr-FR" sz="2500" i="1" dirty="0">
                <a:solidFill>
                  <a:schemeClr val="accent2"/>
                </a:solidFill>
                <a:latin typeface="Arial" pitchFamily="34" charset="0"/>
                <a:cs typeface="Arial" pitchFamily="34" charset="0"/>
              </a:endParaRPr>
            </a:p>
          </p:txBody>
        </p:sp>
      </p:grpSp>
      <p:cxnSp>
        <p:nvCxnSpPr>
          <p:cNvPr id="23" name="Connecteur droit 22"/>
          <p:cNvCxnSpPr/>
          <p:nvPr/>
        </p:nvCxnSpPr>
        <p:spPr>
          <a:xfrm>
            <a:off x="0" y="41710518"/>
            <a:ext cx="30564000" cy="0"/>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22" name="Picture 2"/>
          <p:cNvPicPr>
            <a:picLocks noChangeAspect="1" noChangeArrowheads="1"/>
          </p:cNvPicPr>
          <p:nvPr/>
        </p:nvPicPr>
        <p:blipFill>
          <a:blip r:embed="rId3">
            <a:extLst>
              <a:ext uri="{28A0092B-C50C-407E-A947-70E740481C1C}">
                <a14:useLocalDpi xmlns:a14="http://schemas.microsoft.com/office/drawing/2010/main" val="0"/>
              </a:ext>
            </a:extLst>
          </a:blip>
          <a:srcRect l="27649" t="23100" r="27840" b="15509"/>
          <a:stretch>
            <a:fillRect/>
          </a:stretch>
        </p:blipFill>
        <p:spPr bwMode="auto">
          <a:xfrm>
            <a:off x="432776" y="18862436"/>
            <a:ext cx="14361159" cy="9635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40467" y="12467332"/>
            <a:ext cx="14220220" cy="9765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40467" y="28622644"/>
            <a:ext cx="14220220" cy="961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theme/theme1.xml><?xml version="1.0" encoding="utf-8"?>
<a:theme xmlns:a="http://schemas.openxmlformats.org/drawingml/2006/main" name="Thème Office">
  <a:themeElements>
    <a:clrScheme name="ICID2015">
      <a:dk1>
        <a:srgbClr val="3996C1"/>
      </a:dk1>
      <a:lt1>
        <a:srgbClr val="007146"/>
      </a:lt1>
      <a:dk2>
        <a:srgbClr val="94C120"/>
      </a:dk2>
      <a:lt2>
        <a:srgbClr val="02290C"/>
      </a:lt2>
      <a:accent1>
        <a:srgbClr val="007146"/>
      </a:accent1>
      <a:accent2>
        <a:srgbClr val="080808"/>
      </a:accent2>
      <a:accent3>
        <a:srgbClr val="080808"/>
      </a:accent3>
      <a:accent4>
        <a:srgbClr val="080808"/>
      </a:accent4>
      <a:accent5>
        <a:srgbClr val="FFFFFF"/>
      </a:accent5>
      <a:accent6>
        <a:srgbClr val="FFFFFF"/>
      </a:accent6>
      <a:hlink>
        <a:srgbClr val="080808"/>
      </a:hlink>
      <a:folHlink>
        <a:srgbClr val="08080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202</TotalTime>
  <Words>667</Words>
  <Application>Microsoft Office PowerPoint</Application>
  <PresentationFormat>Custom</PresentationFormat>
  <Paragraphs>85</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Thème Office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AFEID</dc:creator>
  <cp:lastModifiedBy>User</cp:lastModifiedBy>
  <cp:revision>18</cp:revision>
  <dcterms:created xsi:type="dcterms:W3CDTF">2015-04-22T13:30:26Z</dcterms:created>
  <dcterms:modified xsi:type="dcterms:W3CDTF">2015-10-01T16:32:38Z</dcterms:modified>
</cp:coreProperties>
</file>