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62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WRC\PROJECTS\AMD%20project\Data\SWB%20modelling\Final%20modelling%20excercises\KR%20WB%20MW_JM_monthly%20salt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29986384491559"/>
          <c:y val="3.545714423661097E-2"/>
          <c:w val="0.49835420177899864"/>
          <c:h val="0.76932814442571307"/>
        </c:manualLayout>
      </c:layout>
      <c:lineChart>
        <c:grouping val="standard"/>
        <c:varyColors val="0"/>
        <c:ser>
          <c:idx val="0"/>
          <c:order val="0"/>
          <c:tx>
            <c:strRef>
              <c:f>tonnes_ha!$C$1</c:f>
              <c:strCache>
                <c:ptCount val="1"/>
                <c:pt idx="0">
                  <c:v>Total salt added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tonnes_ha!$B$2:$B$613</c:f>
              <c:numCache>
                <c:formatCode>yyyy/mm/dd;@</c:formatCode>
                <c:ptCount val="612"/>
                <c:pt idx="0">
                  <c:v>18294</c:v>
                </c:pt>
                <c:pt idx="1">
                  <c:v>18322</c:v>
                </c:pt>
                <c:pt idx="2">
                  <c:v>18353</c:v>
                </c:pt>
                <c:pt idx="3">
                  <c:v>18383</c:v>
                </c:pt>
                <c:pt idx="4">
                  <c:v>18414</c:v>
                </c:pt>
                <c:pt idx="5">
                  <c:v>18444</c:v>
                </c:pt>
                <c:pt idx="6">
                  <c:v>18475</c:v>
                </c:pt>
                <c:pt idx="7">
                  <c:v>18506</c:v>
                </c:pt>
                <c:pt idx="8">
                  <c:v>18536</c:v>
                </c:pt>
                <c:pt idx="9">
                  <c:v>18567</c:v>
                </c:pt>
                <c:pt idx="10">
                  <c:v>18597</c:v>
                </c:pt>
                <c:pt idx="11">
                  <c:v>18628</c:v>
                </c:pt>
                <c:pt idx="12">
                  <c:v>18659</c:v>
                </c:pt>
                <c:pt idx="13">
                  <c:v>18687</c:v>
                </c:pt>
                <c:pt idx="14">
                  <c:v>18718</c:v>
                </c:pt>
                <c:pt idx="15">
                  <c:v>18748</c:v>
                </c:pt>
                <c:pt idx="16">
                  <c:v>18779</c:v>
                </c:pt>
                <c:pt idx="17">
                  <c:v>18809</c:v>
                </c:pt>
                <c:pt idx="18">
                  <c:v>18840</c:v>
                </c:pt>
                <c:pt idx="19">
                  <c:v>18871</c:v>
                </c:pt>
                <c:pt idx="20">
                  <c:v>18901</c:v>
                </c:pt>
                <c:pt idx="21">
                  <c:v>18932</c:v>
                </c:pt>
                <c:pt idx="22">
                  <c:v>18962</c:v>
                </c:pt>
                <c:pt idx="23">
                  <c:v>18993</c:v>
                </c:pt>
                <c:pt idx="24">
                  <c:v>19024</c:v>
                </c:pt>
                <c:pt idx="25">
                  <c:v>19053</c:v>
                </c:pt>
                <c:pt idx="26">
                  <c:v>19084</c:v>
                </c:pt>
                <c:pt idx="27">
                  <c:v>19114</c:v>
                </c:pt>
                <c:pt idx="28">
                  <c:v>19145</c:v>
                </c:pt>
                <c:pt idx="29">
                  <c:v>19175</c:v>
                </c:pt>
                <c:pt idx="30">
                  <c:v>19206</c:v>
                </c:pt>
                <c:pt idx="31">
                  <c:v>19237</c:v>
                </c:pt>
                <c:pt idx="32">
                  <c:v>19267</c:v>
                </c:pt>
                <c:pt idx="33">
                  <c:v>19298</c:v>
                </c:pt>
                <c:pt idx="34">
                  <c:v>19328</c:v>
                </c:pt>
                <c:pt idx="35">
                  <c:v>19359</c:v>
                </c:pt>
                <c:pt idx="36">
                  <c:v>19390</c:v>
                </c:pt>
                <c:pt idx="37">
                  <c:v>19418</c:v>
                </c:pt>
                <c:pt idx="38">
                  <c:v>19449</c:v>
                </c:pt>
                <c:pt idx="39">
                  <c:v>19479</c:v>
                </c:pt>
                <c:pt idx="40">
                  <c:v>19510</c:v>
                </c:pt>
                <c:pt idx="41">
                  <c:v>19540</c:v>
                </c:pt>
                <c:pt idx="42">
                  <c:v>19571</c:v>
                </c:pt>
                <c:pt idx="43">
                  <c:v>19602</c:v>
                </c:pt>
                <c:pt idx="44">
                  <c:v>19632</c:v>
                </c:pt>
                <c:pt idx="45">
                  <c:v>19663</c:v>
                </c:pt>
                <c:pt idx="46">
                  <c:v>19693</c:v>
                </c:pt>
                <c:pt idx="47">
                  <c:v>19724</c:v>
                </c:pt>
                <c:pt idx="48">
                  <c:v>19755</c:v>
                </c:pt>
                <c:pt idx="49">
                  <c:v>19783</c:v>
                </c:pt>
                <c:pt idx="50">
                  <c:v>19814</c:v>
                </c:pt>
                <c:pt idx="51">
                  <c:v>19844</c:v>
                </c:pt>
                <c:pt idx="52">
                  <c:v>19875</c:v>
                </c:pt>
                <c:pt idx="53">
                  <c:v>19905</c:v>
                </c:pt>
                <c:pt idx="54">
                  <c:v>19936</c:v>
                </c:pt>
                <c:pt idx="55">
                  <c:v>19967</c:v>
                </c:pt>
                <c:pt idx="56">
                  <c:v>19997</c:v>
                </c:pt>
                <c:pt idx="57">
                  <c:v>20028</c:v>
                </c:pt>
                <c:pt idx="58">
                  <c:v>20058</c:v>
                </c:pt>
                <c:pt idx="59">
                  <c:v>20089</c:v>
                </c:pt>
                <c:pt idx="60">
                  <c:v>20120</c:v>
                </c:pt>
                <c:pt idx="61">
                  <c:v>20148</c:v>
                </c:pt>
                <c:pt idx="62">
                  <c:v>20179</c:v>
                </c:pt>
                <c:pt idx="63">
                  <c:v>20209</c:v>
                </c:pt>
                <c:pt idx="64">
                  <c:v>20240</c:v>
                </c:pt>
                <c:pt idx="65">
                  <c:v>20270</c:v>
                </c:pt>
                <c:pt idx="66">
                  <c:v>20301</c:v>
                </c:pt>
                <c:pt idx="67">
                  <c:v>20332</c:v>
                </c:pt>
                <c:pt idx="68">
                  <c:v>20362</c:v>
                </c:pt>
                <c:pt idx="69">
                  <c:v>20393</c:v>
                </c:pt>
                <c:pt idx="70">
                  <c:v>20423</c:v>
                </c:pt>
                <c:pt idx="71">
                  <c:v>20454</c:v>
                </c:pt>
                <c:pt idx="72">
                  <c:v>20485</c:v>
                </c:pt>
                <c:pt idx="73">
                  <c:v>20514</c:v>
                </c:pt>
                <c:pt idx="74">
                  <c:v>20545</c:v>
                </c:pt>
                <c:pt idx="75">
                  <c:v>20575</c:v>
                </c:pt>
                <c:pt idx="76">
                  <c:v>20606</c:v>
                </c:pt>
                <c:pt idx="77">
                  <c:v>20636</c:v>
                </c:pt>
                <c:pt idx="78">
                  <c:v>20667</c:v>
                </c:pt>
                <c:pt idx="79">
                  <c:v>20698</c:v>
                </c:pt>
                <c:pt idx="80">
                  <c:v>20728</c:v>
                </c:pt>
                <c:pt idx="81">
                  <c:v>20759</c:v>
                </c:pt>
                <c:pt idx="82">
                  <c:v>20789</c:v>
                </c:pt>
                <c:pt idx="83">
                  <c:v>20820</c:v>
                </c:pt>
                <c:pt idx="84">
                  <c:v>20851</c:v>
                </c:pt>
                <c:pt idx="85">
                  <c:v>20879</c:v>
                </c:pt>
                <c:pt idx="86">
                  <c:v>20910</c:v>
                </c:pt>
                <c:pt idx="87">
                  <c:v>20940</c:v>
                </c:pt>
                <c:pt idx="88">
                  <c:v>20971</c:v>
                </c:pt>
                <c:pt idx="89">
                  <c:v>21001</c:v>
                </c:pt>
                <c:pt idx="90">
                  <c:v>21032</c:v>
                </c:pt>
                <c:pt idx="91">
                  <c:v>21063</c:v>
                </c:pt>
                <c:pt idx="92">
                  <c:v>21093</c:v>
                </c:pt>
                <c:pt idx="93">
                  <c:v>21124</c:v>
                </c:pt>
                <c:pt idx="94">
                  <c:v>21154</c:v>
                </c:pt>
                <c:pt idx="95">
                  <c:v>21185</c:v>
                </c:pt>
                <c:pt idx="96">
                  <c:v>21216</c:v>
                </c:pt>
                <c:pt idx="97">
                  <c:v>21244</c:v>
                </c:pt>
                <c:pt idx="98">
                  <c:v>21275</c:v>
                </c:pt>
                <c:pt idx="99">
                  <c:v>21305</c:v>
                </c:pt>
                <c:pt idx="100">
                  <c:v>21336</c:v>
                </c:pt>
                <c:pt idx="101">
                  <c:v>21366</c:v>
                </c:pt>
                <c:pt idx="102">
                  <c:v>21397</c:v>
                </c:pt>
                <c:pt idx="103">
                  <c:v>21428</c:v>
                </c:pt>
                <c:pt idx="104">
                  <c:v>21458</c:v>
                </c:pt>
                <c:pt idx="105">
                  <c:v>21489</c:v>
                </c:pt>
                <c:pt idx="106">
                  <c:v>21519</c:v>
                </c:pt>
                <c:pt idx="107">
                  <c:v>21550</c:v>
                </c:pt>
                <c:pt idx="108">
                  <c:v>21581</c:v>
                </c:pt>
                <c:pt idx="109">
                  <c:v>21609</c:v>
                </c:pt>
                <c:pt idx="110">
                  <c:v>21640</c:v>
                </c:pt>
                <c:pt idx="111">
                  <c:v>21670</c:v>
                </c:pt>
                <c:pt idx="112">
                  <c:v>21701</c:v>
                </c:pt>
                <c:pt idx="113">
                  <c:v>21731</c:v>
                </c:pt>
                <c:pt idx="114">
                  <c:v>21762</c:v>
                </c:pt>
                <c:pt idx="115">
                  <c:v>21793</c:v>
                </c:pt>
                <c:pt idx="116">
                  <c:v>21823</c:v>
                </c:pt>
                <c:pt idx="117">
                  <c:v>21854</c:v>
                </c:pt>
                <c:pt idx="118">
                  <c:v>21884</c:v>
                </c:pt>
                <c:pt idx="119">
                  <c:v>21915</c:v>
                </c:pt>
                <c:pt idx="120">
                  <c:v>21946</c:v>
                </c:pt>
                <c:pt idx="121">
                  <c:v>21975</c:v>
                </c:pt>
                <c:pt idx="122">
                  <c:v>22006</c:v>
                </c:pt>
                <c:pt idx="123">
                  <c:v>22036</c:v>
                </c:pt>
                <c:pt idx="124">
                  <c:v>22067</c:v>
                </c:pt>
                <c:pt idx="125">
                  <c:v>22097</c:v>
                </c:pt>
                <c:pt idx="126">
                  <c:v>22128</c:v>
                </c:pt>
                <c:pt idx="127">
                  <c:v>22159</c:v>
                </c:pt>
                <c:pt idx="128">
                  <c:v>22189</c:v>
                </c:pt>
                <c:pt idx="129">
                  <c:v>22220</c:v>
                </c:pt>
                <c:pt idx="130">
                  <c:v>22250</c:v>
                </c:pt>
                <c:pt idx="131">
                  <c:v>22281</c:v>
                </c:pt>
                <c:pt idx="132">
                  <c:v>22312</c:v>
                </c:pt>
                <c:pt idx="133">
                  <c:v>22340</c:v>
                </c:pt>
                <c:pt idx="134">
                  <c:v>22371</c:v>
                </c:pt>
                <c:pt idx="135">
                  <c:v>22401</c:v>
                </c:pt>
                <c:pt idx="136">
                  <c:v>22432</c:v>
                </c:pt>
                <c:pt idx="137">
                  <c:v>22462</c:v>
                </c:pt>
                <c:pt idx="138">
                  <c:v>22493</c:v>
                </c:pt>
                <c:pt idx="139">
                  <c:v>22524</c:v>
                </c:pt>
                <c:pt idx="140">
                  <c:v>22554</c:v>
                </c:pt>
                <c:pt idx="141">
                  <c:v>22585</c:v>
                </c:pt>
                <c:pt idx="142">
                  <c:v>22615</c:v>
                </c:pt>
                <c:pt idx="143">
                  <c:v>22646</c:v>
                </c:pt>
                <c:pt idx="144">
                  <c:v>22677</c:v>
                </c:pt>
                <c:pt idx="145">
                  <c:v>22705</c:v>
                </c:pt>
                <c:pt idx="146">
                  <c:v>22736</c:v>
                </c:pt>
                <c:pt idx="147">
                  <c:v>22766</c:v>
                </c:pt>
                <c:pt idx="148">
                  <c:v>22797</c:v>
                </c:pt>
                <c:pt idx="149">
                  <c:v>22827</c:v>
                </c:pt>
                <c:pt idx="150">
                  <c:v>22858</c:v>
                </c:pt>
                <c:pt idx="151">
                  <c:v>22889</c:v>
                </c:pt>
                <c:pt idx="152">
                  <c:v>22919</c:v>
                </c:pt>
                <c:pt idx="153">
                  <c:v>22950</c:v>
                </c:pt>
                <c:pt idx="154">
                  <c:v>22980</c:v>
                </c:pt>
                <c:pt idx="155">
                  <c:v>23011</c:v>
                </c:pt>
                <c:pt idx="156">
                  <c:v>23042</c:v>
                </c:pt>
                <c:pt idx="157">
                  <c:v>23070</c:v>
                </c:pt>
                <c:pt idx="158">
                  <c:v>23101</c:v>
                </c:pt>
                <c:pt idx="159">
                  <c:v>23131</c:v>
                </c:pt>
                <c:pt idx="160">
                  <c:v>23162</c:v>
                </c:pt>
                <c:pt idx="161">
                  <c:v>23192</c:v>
                </c:pt>
                <c:pt idx="162">
                  <c:v>23223</c:v>
                </c:pt>
                <c:pt idx="163">
                  <c:v>23254</c:v>
                </c:pt>
                <c:pt idx="164">
                  <c:v>23284</c:v>
                </c:pt>
                <c:pt idx="165">
                  <c:v>23315</c:v>
                </c:pt>
                <c:pt idx="166">
                  <c:v>23345</c:v>
                </c:pt>
                <c:pt idx="167">
                  <c:v>23376</c:v>
                </c:pt>
                <c:pt idx="168">
                  <c:v>23407</c:v>
                </c:pt>
                <c:pt idx="169">
                  <c:v>23436</c:v>
                </c:pt>
                <c:pt idx="170">
                  <c:v>23467</c:v>
                </c:pt>
                <c:pt idx="171">
                  <c:v>23497</c:v>
                </c:pt>
                <c:pt idx="172">
                  <c:v>23528</c:v>
                </c:pt>
                <c:pt idx="173">
                  <c:v>23558</c:v>
                </c:pt>
                <c:pt idx="174">
                  <c:v>23589</c:v>
                </c:pt>
                <c:pt idx="175">
                  <c:v>23620</c:v>
                </c:pt>
                <c:pt idx="176">
                  <c:v>23650</c:v>
                </c:pt>
                <c:pt idx="177">
                  <c:v>23681</c:v>
                </c:pt>
                <c:pt idx="178">
                  <c:v>23711</c:v>
                </c:pt>
                <c:pt idx="179">
                  <c:v>23742</c:v>
                </c:pt>
                <c:pt idx="180">
                  <c:v>23773</c:v>
                </c:pt>
                <c:pt idx="181">
                  <c:v>23801</c:v>
                </c:pt>
                <c:pt idx="182">
                  <c:v>23832</c:v>
                </c:pt>
                <c:pt idx="183">
                  <c:v>23862</c:v>
                </c:pt>
                <c:pt idx="184">
                  <c:v>23893</c:v>
                </c:pt>
                <c:pt idx="185">
                  <c:v>23923</c:v>
                </c:pt>
                <c:pt idx="186">
                  <c:v>23954</c:v>
                </c:pt>
                <c:pt idx="187">
                  <c:v>23985</c:v>
                </c:pt>
                <c:pt idx="188">
                  <c:v>24015</c:v>
                </c:pt>
                <c:pt idx="189">
                  <c:v>24046</c:v>
                </c:pt>
                <c:pt idx="190">
                  <c:v>24076</c:v>
                </c:pt>
                <c:pt idx="191">
                  <c:v>24107</c:v>
                </c:pt>
                <c:pt idx="192">
                  <c:v>24138</c:v>
                </c:pt>
                <c:pt idx="193">
                  <c:v>24166</c:v>
                </c:pt>
                <c:pt idx="194">
                  <c:v>24197</c:v>
                </c:pt>
                <c:pt idx="195">
                  <c:v>24227</c:v>
                </c:pt>
                <c:pt idx="196">
                  <c:v>24258</c:v>
                </c:pt>
                <c:pt idx="197">
                  <c:v>24288</c:v>
                </c:pt>
                <c:pt idx="198">
                  <c:v>24319</c:v>
                </c:pt>
                <c:pt idx="199">
                  <c:v>24350</c:v>
                </c:pt>
                <c:pt idx="200">
                  <c:v>24380</c:v>
                </c:pt>
                <c:pt idx="201">
                  <c:v>24411</c:v>
                </c:pt>
                <c:pt idx="202">
                  <c:v>24441</c:v>
                </c:pt>
                <c:pt idx="203">
                  <c:v>24472</c:v>
                </c:pt>
                <c:pt idx="204">
                  <c:v>24503</c:v>
                </c:pt>
                <c:pt idx="205">
                  <c:v>24531</c:v>
                </c:pt>
                <c:pt idx="206">
                  <c:v>24562</c:v>
                </c:pt>
                <c:pt idx="207">
                  <c:v>24592</c:v>
                </c:pt>
                <c:pt idx="208">
                  <c:v>24623</c:v>
                </c:pt>
                <c:pt idx="209">
                  <c:v>24653</c:v>
                </c:pt>
                <c:pt idx="210">
                  <c:v>24684</c:v>
                </c:pt>
                <c:pt idx="211">
                  <c:v>24715</c:v>
                </c:pt>
                <c:pt idx="212">
                  <c:v>24745</c:v>
                </c:pt>
                <c:pt idx="213">
                  <c:v>24776</c:v>
                </c:pt>
                <c:pt idx="214">
                  <c:v>24806</c:v>
                </c:pt>
                <c:pt idx="215">
                  <c:v>24837</c:v>
                </c:pt>
                <c:pt idx="216">
                  <c:v>24868</c:v>
                </c:pt>
                <c:pt idx="217">
                  <c:v>24897</c:v>
                </c:pt>
                <c:pt idx="218">
                  <c:v>24928</c:v>
                </c:pt>
                <c:pt idx="219">
                  <c:v>24958</c:v>
                </c:pt>
                <c:pt idx="220">
                  <c:v>24989</c:v>
                </c:pt>
                <c:pt idx="221">
                  <c:v>25019</c:v>
                </c:pt>
                <c:pt idx="222">
                  <c:v>25050</c:v>
                </c:pt>
                <c:pt idx="223">
                  <c:v>25081</c:v>
                </c:pt>
                <c:pt idx="224">
                  <c:v>25111</c:v>
                </c:pt>
                <c:pt idx="225">
                  <c:v>25142</c:v>
                </c:pt>
                <c:pt idx="226">
                  <c:v>25172</c:v>
                </c:pt>
                <c:pt idx="227">
                  <c:v>25203</c:v>
                </c:pt>
                <c:pt idx="228">
                  <c:v>25234</c:v>
                </c:pt>
                <c:pt idx="229">
                  <c:v>25262</c:v>
                </c:pt>
                <c:pt idx="230">
                  <c:v>25293</c:v>
                </c:pt>
                <c:pt idx="231">
                  <c:v>25323</c:v>
                </c:pt>
                <c:pt idx="232">
                  <c:v>25354</c:v>
                </c:pt>
                <c:pt idx="233">
                  <c:v>25384</c:v>
                </c:pt>
                <c:pt idx="234">
                  <c:v>25415</c:v>
                </c:pt>
                <c:pt idx="235">
                  <c:v>25446</c:v>
                </c:pt>
                <c:pt idx="236">
                  <c:v>25476</c:v>
                </c:pt>
                <c:pt idx="237">
                  <c:v>25507</c:v>
                </c:pt>
                <c:pt idx="238">
                  <c:v>25537</c:v>
                </c:pt>
                <c:pt idx="239">
                  <c:v>25568</c:v>
                </c:pt>
                <c:pt idx="240">
                  <c:v>25599</c:v>
                </c:pt>
                <c:pt idx="241">
                  <c:v>25627</c:v>
                </c:pt>
                <c:pt idx="242">
                  <c:v>25658</c:v>
                </c:pt>
                <c:pt idx="243">
                  <c:v>25688</c:v>
                </c:pt>
                <c:pt idx="244">
                  <c:v>25719</c:v>
                </c:pt>
                <c:pt idx="245">
                  <c:v>25749</c:v>
                </c:pt>
                <c:pt idx="246">
                  <c:v>25780</c:v>
                </c:pt>
                <c:pt idx="247">
                  <c:v>25811</c:v>
                </c:pt>
                <c:pt idx="248">
                  <c:v>25841</c:v>
                </c:pt>
                <c:pt idx="249">
                  <c:v>25872</c:v>
                </c:pt>
                <c:pt idx="250">
                  <c:v>25902</c:v>
                </c:pt>
                <c:pt idx="251">
                  <c:v>25933</c:v>
                </c:pt>
                <c:pt idx="252">
                  <c:v>25964</c:v>
                </c:pt>
                <c:pt idx="253">
                  <c:v>25992</c:v>
                </c:pt>
                <c:pt idx="254">
                  <c:v>26023</c:v>
                </c:pt>
                <c:pt idx="255">
                  <c:v>26053</c:v>
                </c:pt>
                <c:pt idx="256">
                  <c:v>26084</c:v>
                </c:pt>
                <c:pt idx="257">
                  <c:v>26114</c:v>
                </c:pt>
                <c:pt idx="258">
                  <c:v>26145</c:v>
                </c:pt>
                <c:pt idx="259">
                  <c:v>26176</c:v>
                </c:pt>
                <c:pt idx="260">
                  <c:v>26206</c:v>
                </c:pt>
                <c:pt idx="261">
                  <c:v>26237</c:v>
                </c:pt>
                <c:pt idx="262">
                  <c:v>26267</c:v>
                </c:pt>
                <c:pt idx="263">
                  <c:v>26298</c:v>
                </c:pt>
                <c:pt idx="264">
                  <c:v>26329</c:v>
                </c:pt>
                <c:pt idx="265">
                  <c:v>26358</c:v>
                </c:pt>
                <c:pt idx="266">
                  <c:v>26389</c:v>
                </c:pt>
                <c:pt idx="267">
                  <c:v>26419</c:v>
                </c:pt>
                <c:pt idx="268">
                  <c:v>26450</c:v>
                </c:pt>
                <c:pt idx="269">
                  <c:v>26480</c:v>
                </c:pt>
                <c:pt idx="270">
                  <c:v>26511</c:v>
                </c:pt>
                <c:pt idx="271">
                  <c:v>26542</c:v>
                </c:pt>
                <c:pt idx="272">
                  <c:v>26572</c:v>
                </c:pt>
                <c:pt idx="273">
                  <c:v>26603</c:v>
                </c:pt>
                <c:pt idx="274">
                  <c:v>26633</c:v>
                </c:pt>
                <c:pt idx="275">
                  <c:v>26664</c:v>
                </c:pt>
                <c:pt idx="276">
                  <c:v>26695</c:v>
                </c:pt>
                <c:pt idx="277">
                  <c:v>26723</c:v>
                </c:pt>
                <c:pt idx="278">
                  <c:v>26754</c:v>
                </c:pt>
                <c:pt idx="279">
                  <c:v>26784</c:v>
                </c:pt>
                <c:pt idx="280">
                  <c:v>26815</c:v>
                </c:pt>
                <c:pt idx="281">
                  <c:v>26845</c:v>
                </c:pt>
                <c:pt idx="282">
                  <c:v>26876</c:v>
                </c:pt>
                <c:pt idx="283">
                  <c:v>26907</c:v>
                </c:pt>
                <c:pt idx="284">
                  <c:v>26937</c:v>
                </c:pt>
                <c:pt idx="285">
                  <c:v>26968</c:v>
                </c:pt>
                <c:pt idx="286">
                  <c:v>26998</c:v>
                </c:pt>
                <c:pt idx="287">
                  <c:v>27029</c:v>
                </c:pt>
                <c:pt idx="288">
                  <c:v>27060</c:v>
                </c:pt>
                <c:pt idx="289">
                  <c:v>27088</c:v>
                </c:pt>
                <c:pt idx="290">
                  <c:v>27119</c:v>
                </c:pt>
                <c:pt idx="291">
                  <c:v>27149</c:v>
                </c:pt>
                <c:pt idx="292">
                  <c:v>27180</c:v>
                </c:pt>
                <c:pt idx="293">
                  <c:v>27210</c:v>
                </c:pt>
                <c:pt idx="294">
                  <c:v>27241</c:v>
                </c:pt>
                <c:pt idx="295">
                  <c:v>27272</c:v>
                </c:pt>
                <c:pt idx="296">
                  <c:v>27302</c:v>
                </c:pt>
                <c:pt idx="297">
                  <c:v>27333</c:v>
                </c:pt>
                <c:pt idx="298">
                  <c:v>27363</c:v>
                </c:pt>
                <c:pt idx="299">
                  <c:v>27394</c:v>
                </c:pt>
                <c:pt idx="300">
                  <c:v>27425</c:v>
                </c:pt>
                <c:pt idx="301">
                  <c:v>27453</c:v>
                </c:pt>
                <c:pt idx="302">
                  <c:v>27484</c:v>
                </c:pt>
                <c:pt idx="303">
                  <c:v>27514</c:v>
                </c:pt>
                <c:pt idx="304">
                  <c:v>27545</c:v>
                </c:pt>
                <c:pt idx="305">
                  <c:v>27575</c:v>
                </c:pt>
                <c:pt idx="306">
                  <c:v>27606</c:v>
                </c:pt>
                <c:pt idx="307">
                  <c:v>27637</c:v>
                </c:pt>
                <c:pt idx="308">
                  <c:v>27667</c:v>
                </c:pt>
                <c:pt idx="309">
                  <c:v>27698</c:v>
                </c:pt>
                <c:pt idx="310">
                  <c:v>27728</c:v>
                </c:pt>
                <c:pt idx="311">
                  <c:v>27759</c:v>
                </c:pt>
                <c:pt idx="312">
                  <c:v>27790</c:v>
                </c:pt>
                <c:pt idx="313">
                  <c:v>27819</c:v>
                </c:pt>
                <c:pt idx="314">
                  <c:v>27850</c:v>
                </c:pt>
                <c:pt idx="315">
                  <c:v>27880</c:v>
                </c:pt>
                <c:pt idx="316">
                  <c:v>27911</c:v>
                </c:pt>
                <c:pt idx="317">
                  <c:v>27941</c:v>
                </c:pt>
                <c:pt idx="318">
                  <c:v>27972</c:v>
                </c:pt>
                <c:pt idx="319">
                  <c:v>28003</c:v>
                </c:pt>
                <c:pt idx="320">
                  <c:v>28033</c:v>
                </c:pt>
                <c:pt idx="321">
                  <c:v>28064</c:v>
                </c:pt>
                <c:pt idx="322">
                  <c:v>28094</c:v>
                </c:pt>
                <c:pt idx="323">
                  <c:v>28125</c:v>
                </c:pt>
                <c:pt idx="324">
                  <c:v>28156</c:v>
                </c:pt>
                <c:pt idx="325">
                  <c:v>28184</c:v>
                </c:pt>
                <c:pt idx="326">
                  <c:v>28215</c:v>
                </c:pt>
                <c:pt idx="327">
                  <c:v>28245</c:v>
                </c:pt>
                <c:pt idx="328">
                  <c:v>28276</c:v>
                </c:pt>
                <c:pt idx="329">
                  <c:v>28306</c:v>
                </c:pt>
                <c:pt idx="330">
                  <c:v>28337</c:v>
                </c:pt>
                <c:pt idx="331">
                  <c:v>28368</c:v>
                </c:pt>
                <c:pt idx="332">
                  <c:v>28398</c:v>
                </c:pt>
                <c:pt idx="333">
                  <c:v>28429</c:v>
                </c:pt>
                <c:pt idx="334">
                  <c:v>28459</c:v>
                </c:pt>
                <c:pt idx="335">
                  <c:v>28490</c:v>
                </c:pt>
                <c:pt idx="336">
                  <c:v>28521</c:v>
                </c:pt>
                <c:pt idx="337">
                  <c:v>28549</c:v>
                </c:pt>
                <c:pt idx="338">
                  <c:v>28580</c:v>
                </c:pt>
                <c:pt idx="339">
                  <c:v>28610</c:v>
                </c:pt>
                <c:pt idx="340">
                  <c:v>28641</c:v>
                </c:pt>
                <c:pt idx="341">
                  <c:v>28671</c:v>
                </c:pt>
                <c:pt idx="342">
                  <c:v>28702</c:v>
                </c:pt>
                <c:pt idx="343">
                  <c:v>28733</c:v>
                </c:pt>
                <c:pt idx="344">
                  <c:v>28763</c:v>
                </c:pt>
                <c:pt idx="345">
                  <c:v>28794</c:v>
                </c:pt>
                <c:pt idx="346">
                  <c:v>28824</c:v>
                </c:pt>
                <c:pt idx="347">
                  <c:v>28855</c:v>
                </c:pt>
                <c:pt idx="348">
                  <c:v>28886</c:v>
                </c:pt>
                <c:pt idx="349">
                  <c:v>28914</c:v>
                </c:pt>
                <c:pt idx="350">
                  <c:v>28945</c:v>
                </c:pt>
                <c:pt idx="351">
                  <c:v>28975</c:v>
                </c:pt>
                <c:pt idx="352">
                  <c:v>29006</c:v>
                </c:pt>
                <c:pt idx="353">
                  <c:v>29036</c:v>
                </c:pt>
                <c:pt idx="354">
                  <c:v>29067</c:v>
                </c:pt>
                <c:pt idx="355">
                  <c:v>29098</c:v>
                </c:pt>
                <c:pt idx="356">
                  <c:v>29128</c:v>
                </c:pt>
                <c:pt idx="357">
                  <c:v>29159</c:v>
                </c:pt>
                <c:pt idx="358">
                  <c:v>29189</c:v>
                </c:pt>
                <c:pt idx="359">
                  <c:v>29220</c:v>
                </c:pt>
                <c:pt idx="360">
                  <c:v>29251</c:v>
                </c:pt>
                <c:pt idx="361">
                  <c:v>29280</c:v>
                </c:pt>
                <c:pt idx="362">
                  <c:v>29311</c:v>
                </c:pt>
                <c:pt idx="363">
                  <c:v>29341</c:v>
                </c:pt>
                <c:pt idx="364">
                  <c:v>29372</c:v>
                </c:pt>
                <c:pt idx="365">
                  <c:v>29402</c:v>
                </c:pt>
                <c:pt idx="366">
                  <c:v>29433</c:v>
                </c:pt>
                <c:pt idx="367">
                  <c:v>29464</c:v>
                </c:pt>
                <c:pt idx="368">
                  <c:v>29494</c:v>
                </c:pt>
                <c:pt idx="369">
                  <c:v>29525</c:v>
                </c:pt>
                <c:pt idx="370">
                  <c:v>29555</c:v>
                </c:pt>
                <c:pt idx="371">
                  <c:v>29586</c:v>
                </c:pt>
                <c:pt idx="372">
                  <c:v>29617</c:v>
                </c:pt>
                <c:pt idx="373">
                  <c:v>29645</c:v>
                </c:pt>
                <c:pt idx="374">
                  <c:v>29676</c:v>
                </c:pt>
                <c:pt idx="375">
                  <c:v>29706</c:v>
                </c:pt>
                <c:pt idx="376">
                  <c:v>29737</c:v>
                </c:pt>
                <c:pt idx="377">
                  <c:v>29767</c:v>
                </c:pt>
                <c:pt idx="378">
                  <c:v>29798</c:v>
                </c:pt>
                <c:pt idx="379">
                  <c:v>29829</c:v>
                </c:pt>
                <c:pt idx="380">
                  <c:v>29859</c:v>
                </c:pt>
                <c:pt idx="381">
                  <c:v>29890</c:v>
                </c:pt>
                <c:pt idx="382">
                  <c:v>29920</c:v>
                </c:pt>
                <c:pt idx="383">
                  <c:v>29951</c:v>
                </c:pt>
                <c:pt idx="384">
                  <c:v>29982</c:v>
                </c:pt>
                <c:pt idx="385">
                  <c:v>30010</c:v>
                </c:pt>
                <c:pt idx="386">
                  <c:v>30041</c:v>
                </c:pt>
                <c:pt idx="387">
                  <c:v>30071</c:v>
                </c:pt>
                <c:pt idx="388">
                  <c:v>30102</c:v>
                </c:pt>
                <c:pt idx="389">
                  <c:v>30132</c:v>
                </c:pt>
                <c:pt idx="390">
                  <c:v>30163</c:v>
                </c:pt>
                <c:pt idx="391">
                  <c:v>30194</c:v>
                </c:pt>
                <c:pt idx="392">
                  <c:v>30224</c:v>
                </c:pt>
                <c:pt idx="393">
                  <c:v>30255</c:v>
                </c:pt>
                <c:pt idx="394">
                  <c:v>30285</c:v>
                </c:pt>
                <c:pt idx="395">
                  <c:v>30316</c:v>
                </c:pt>
                <c:pt idx="396">
                  <c:v>30347</c:v>
                </c:pt>
                <c:pt idx="397">
                  <c:v>30375</c:v>
                </c:pt>
                <c:pt idx="398">
                  <c:v>30406</c:v>
                </c:pt>
                <c:pt idx="399">
                  <c:v>30436</c:v>
                </c:pt>
                <c:pt idx="400">
                  <c:v>30467</c:v>
                </c:pt>
                <c:pt idx="401">
                  <c:v>30497</c:v>
                </c:pt>
                <c:pt idx="402">
                  <c:v>30528</c:v>
                </c:pt>
                <c:pt idx="403">
                  <c:v>30559</c:v>
                </c:pt>
                <c:pt idx="404">
                  <c:v>30589</c:v>
                </c:pt>
                <c:pt idx="405">
                  <c:v>30620</c:v>
                </c:pt>
                <c:pt idx="406">
                  <c:v>30650</c:v>
                </c:pt>
                <c:pt idx="407">
                  <c:v>30681</c:v>
                </c:pt>
                <c:pt idx="408">
                  <c:v>30712</c:v>
                </c:pt>
                <c:pt idx="409">
                  <c:v>30741</c:v>
                </c:pt>
                <c:pt idx="410">
                  <c:v>30772</c:v>
                </c:pt>
                <c:pt idx="411">
                  <c:v>30802</c:v>
                </c:pt>
                <c:pt idx="412">
                  <c:v>30833</c:v>
                </c:pt>
                <c:pt idx="413">
                  <c:v>30863</c:v>
                </c:pt>
                <c:pt idx="414">
                  <c:v>30894</c:v>
                </c:pt>
                <c:pt idx="415">
                  <c:v>30925</c:v>
                </c:pt>
                <c:pt idx="416">
                  <c:v>30955</c:v>
                </c:pt>
                <c:pt idx="417">
                  <c:v>30986</c:v>
                </c:pt>
                <c:pt idx="418">
                  <c:v>31016</c:v>
                </c:pt>
                <c:pt idx="419">
                  <c:v>31047</c:v>
                </c:pt>
                <c:pt idx="420">
                  <c:v>31078</c:v>
                </c:pt>
                <c:pt idx="421">
                  <c:v>31106</c:v>
                </c:pt>
                <c:pt idx="422">
                  <c:v>31137</c:v>
                </c:pt>
                <c:pt idx="423">
                  <c:v>31167</c:v>
                </c:pt>
                <c:pt idx="424">
                  <c:v>31198</c:v>
                </c:pt>
                <c:pt idx="425">
                  <c:v>31228</c:v>
                </c:pt>
                <c:pt idx="426">
                  <c:v>31259</c:v>
                </c:pt>
                <c:pt idx="427">
                  <c:v>31290</c:v>
                </c:pt>
                <c:pt idx="428">
                  <c:v>31320</c:v>
                </c:pt>
                <c:pt idx="429">
                  <c:v>31351</c:v>
                </c:pt>
                <c:pt idx="430">
                  <c:v>31381</c:v>
                </c:pt>
                <c:pt idx="431">
                  <c:v>31412</c:v>
                </c:pt>
                <c:pt idx="432">
                  <c:v>31443</c:v>
                </c:pt>
                <c:pt idx="433">
                  <c:v>31471</c:v>
                </c:pt>
                <c:pt idx="434">
                  <c:v>31502</c:v>
                </c:pt>
                <c:pt idx="435">
                  <c:v>31532</c:v>
                </c:pt>
                <c:pt idx="436">
                  <c:v>31563</c:v>
                </c:pt>
                <c:pt idx="437">
                  <c:v>31593</c:v>
                </c:pt>
                <c:pt idx="438">
                  <c:v>31624</c:v>
                </c:pt>
                <c:pt idx="439">
                  <c:v>31655</c:v>
                </c:pt>
                <c:pt idx="440">
                  <c:v>31685</c:v>
                </c:pt>
                <c:pt idx="441">
                  <c:v>31716</c:v>
                </c:pt>
                <c:pt idx="442">
                  <c:v>31746</c:v>
                </c:pt>
                <c:pt idx="443">
                  <c:v>31777</c:v>
                </c:pt>
                <c:pt idx="444">
                  <c:v>31808</c:v>
                </c:pt>
                <c:pt idx="445">
                  <c:v>31836</c:v>
                </c:pt>
                <c:pt idx="446">
                  <c:v>31867</c:v>
                </c:pt>
                <c:pt idx="447">
                  <c:v>31897</c:v>
                </c:pt>
                <c:pt idx="448">
                  <c:v>31928</c:v>
                </c:pt>
                <c:pt idx="449">
                  <c:v>31958</c:v>
                </c:pt>
                <c:pt idx="450">
                  <c:v>31989</c:v>
                </c:pt>
                <c:pt idx="451">
                  <c:v>32020</c:v>
                </c:pt>
                <c:pt idx="452">
                  <c:v>32050</c:v>
                </c:pt>
                <c:pt idx="453">
                  <c:v>32081</c:v>
                </c:pt>
                <c:pt idx="454">
                  <c:v>32111</c:v>
                </c:pt>
                <c:pt idx="455">
                  <c:v>32142</c:v>
                </c:pt>
                <c:pt idx="456">
                  <c:v>32173</c:v>
                </c:pt>
                <c:pt idx="457">
                  <c:v>32202</c:v>
                </c:pt>
                <c:pt idx="458">
                  <c:v>32233</c:v>
                </c:pt>
                <c:pt idx="459">
                  <c:v>32263</c:v>
                </c:pt>
                <c:pt idx="460">
                  <c:v>32294</c:v>
                </c:pt>
                <c:pt idx="461">
                  <c:v>32324</c:v>
                </c:pt>
                <c:pt idx="462">
                  <c:v>32355</c:v>
                </c:pt>
                <c:pt idx="463">
                  <c:v>32386</c:v>
                </c:pt>
                <c:pt idx="464">
                  <c:v>32416</c:v>
                </c:pt>
                <c:pt idx="465">
                  <c:v>32447</c:v>
                </c:pt>
                <c:pt idx="466">
                  <c:v>32477</c:v>
                </c:pt>
                <c:pt idx="467">
                  <c:v>32508</c:v>
                </c:pt>
                <c:pt idx="468">
                  <c:v>32539</c:v>
                </c:pt>
                <c:pt idx="469">
                  <c:v>32567</c:v>
                </c:pt>
                <c:pt idx="470">
                  <c:v>32598</c:v>
                </c:pt>
                <c:pt idx="471">
                  <c:v>32628</c:v>
                </c:pt>
                <c:pt idx="472">
                  <c:v>32659</c:v>
                </c:pt>
                <c:pt idx="473">
                  <c:v>32689</c:v>
                </c:pt>
                <c:pt idx="474">
                  <c:v>32720</c:v>
                </c:pt>
                <c:pt idx="475">
                  <c:v>32751</c:v>
                </c:pt>
                <c:pt idx="476">
                  <c:v>32781</c:v>
                </c:pt>
                <c:pt idx="477">
                  <c:v>32812</c:v>
                </c:pt>
                <c:pt idx="478">
                  <c:v>32842</c:v>
                </c:pt>
                <c:pt idx="479">
                  <c:v>32873</c:v>
                </c:pt>
                <c:pt idx="480">
                  <c:v>32904</c:v>
                </c:pt>
                <c:pt idx="481">
                  <c:v>32932</c:v>
                </c:pt>
                <c:pt idx="482">
                  <c:v>32963</c:v>
                </c:pt>
                <c:pt idx="483">
                  <c:v>32993</c:v>
                </c:pt>
                <c:pt idx="484">
                  <c:v>33024</c:v>
                </c:pt>
                <c:pt idx="485">
                  <c:v>33054</c:v>
                </c:pt>
                <c:pt idx="486">
                  <c:v>33085</c:v>
                </c:pt>
                <c:pt idx="487">
                  <c:v>33116</c:v>
                </c:pt>
                <c:pt idx="488">
                  <c:v>33146</c:v>
                </c:pt>
                <c:pt idx="489">
                  <c:v>33177</c:v>
                </c:pt>
                <c:pt idx="490">
                  <c:v>33207</c:v>
                </c:pt>
                <c:pt idx="491">
                  <c:v>33238</c:v>
                </c:pt>
                <c:pt idx="492">
                  <c:v>33269</c:v>
                </c:pt>
                <c:pt idx="493">
                  <c:v>33297</c:v>
                </c:pt>
                <c:pt idx="494">
                  <c:v>33328</c:v>
                </c:pt>
                <c:pt idx="495">
                  <c:v>33358</c:v>
                </c:pt>
                <c:pt idx="496">
                  <c:v>33389</c:v>
                </c:pt>
                <c:pt idx="497">
                  <c:v>33419</c:v>
                </c:pt>
                <c:pt idx="498">
                  <c:v>33450</c:v>
                </c:pt>
                <c:pt idx="499">
                  <c:v>33481</c:v>
                </c:pt>
                <c:pt idx="500">
                  <c:v>33511</c:v>
                </c:pt>
                <c:pt idx="501">
                  <c:v>33542</c:v>
                </c:pt>
                <c:pt idx="502">
                  <c:v>33572</c:v>
                </c:pt>
                <c:pt idx="503">
                  <c:v>33603</c:v>
                </c:pt>
                <c:pt idx="504">
                  <c:v>33634</c:v>
                </c:pt>
                <c:pt idx="505">
                  <c:v>33663</c:v>
                </c:pt>
                <c:pt idx="506">
                  <c:v>33694</c:v>
                </c:pt>
                <c:pt idx="507">
                  <c:v>33724</c:v>
                </c:pt>
                <c:pt idx="508">
                  <c:v>33755</c:v>
                </c:pt>
                <c:pt idx="509">
                  <c:v>33785</c:v>
                </c:pt>
                <c:pt idx="510">
                  <c:v>33816</c:v>
                </c:pt>
                <c:pt idx="511">
                  <c:v>33847</c:v>
                </c:pt>
                <c:pt idx="512">
                  <c:v>33877</c:v>
                </c:pt>
                <c:pt idx="513">
                  <c:v>33908</c:v>
                </c:pt>
                <c:pt idx="514">
                  <c:v>33938</c:v>
                </c:pt>
                <c:pt idx="515">
                  <c:v>33969</c:v>
                </c:pt>
                <c:pt idx="516">
                  <c:v>34000</c:v>
                </c:pt>
                <c:pt idx="517">
                  <c:v>34028</c:v>
                </c:pt>
                <c:pt idx="518">
                  <c:v>34059</c:v>
                </c:pt>
                <c:pt idx="519">
                  <c:v>34089</c:v>
                </c:pt>
                <c:pt idx="520">
                  <c:v>34120</c:v>
                </c:pt>
                <c:pt idx="521">
                  <c:v>34150</c:v>
                </c:pt>
                <c:pt idx="522">
                  <c:v>34181</c:v>
                </c:pt>
                <c:pt idx="523">
                  <c:v>34212</c:v>
                </c:pt>
                <c:pt idx="524">
                  <c:v>34242</c:v>
                </c:pt>
                <c:pt idx="525">
                  <c:v>34273</c:v>
                </c:pt>
                <c:pt idx="526">
                  <c:v>34303</c:v>
                </c:pt>
                <c:pt idx="527">
                  <c:v>34334</c:v>
                </c:pt>
                <c:pt idx="528">
                  <c:v>34365</c:v>
                </c:pt>
                <c:pt idx="529">
                  <c:v>34393</c:v>
                </c:pt>
                <c:pt idx="530">
                  <c:v>34424</c:v>
                </c:pt>
                <c:pt idx="531">
                  <c:v>34454</c:v>
                </c:pt>
                <c:pt idx="532">
                  <c:v>34485</c:v>
                </c:pt>
                <c:pt idx="533">
                  <c:v>34515</c:v>
                </c:pt>
                <c:pt idx="534">
                  <c:v>34546</c:v>
                </c:pt>
                <c:pt idx="535">
                  <c:v>34577</c:v>
                </c:pt>
                <c:pt idx="536">
                  <c:v>34607</c:v>
                </c:pt>
                <c:pt idx="537">
                  <c:v>34638</c:v>
                </c:pt>
                <c:pt idx="538">
                  <c:v>34668</c:v>
                </c:pt>
                <c:pt idx="539">
                  <c:v>34699</c:v>
                </c:pt>
                <c:pt idx="540">
                  <c:v>34730</c:v>
                </c:pt>
                <c:pt idx="541">
                  <c:v>34758</c:v>
                </c:pt>
                <c:pt idx="542">
                  <c:v>34789</c:v>
                </c:pt>
                <c:pt idx="543">
                  <c:v>34819</c:v>
                </c:pt>
                <c:pt idx="544">
                  <c:v>34850</c:v>
                </c:pt>
                <c:pt idx="545">
                  <c:v>34880</c:v>
                </c:pt>
                <c:pt idx="546">
                  <c:v>34911</c:v>
                </c:pt>
                <c:pt idx="547">
                  <c:v>34942</c:v>
                </c:pt>
                <c:pt idx="548">
                  <c:v>34972</c:v>
                </c:pt>
                <c:pt idx="549">
                  <c:v>35003</c:v>
                </c:pt>
                <c:pt idx="550">
                  <c:v>35033</c:v>
                </c:pt>
                <c:pt idx="551">
                  <c:v>35064</c:v>
                </c:pt>
                <c:pt idx="552">
                  <c:v>35095</c:v>
                </c:pt>
                <c:pt idx="553">
                  <c:v>35124</c:v>
                </c:pt>
                <c:pt idx="554">
                  <c:v>35155</c:v>
                </c:pt>
                <c:pt idx="555">
                  <c:v>35185</c:v>
                </c:pt>
                <c:pt idx="556">
                  <c:v>35216</c:v>
                </c:pt>
                <c:pt idx="557">
                  <c:v>35246</c:v>
                </c:pt>
                <c:pt idx="558">
                  <c:v>35277</c:v>
                </c:pt>
                <c:pt idx="559">
                  <c:v>35308</c:v>
                </c:pt>
                <c:pt idx="560">
                  <c:v>35338</c:v>
                </c:pt>
                <c:pt idx="561">
                  <c:v>35369</c:v>
                </c:pt>
                <c:pt idx="562">
                  <c:v>35399</c:v>
                </c:pt>
                <c:pt idx="563">
                  <c:v>35430</c:v>
                </c:pt>
                <c:pt idx="564">
                  <c:v>35461</c:v>
                </c:pt>
                <c:pt idx="565">
                  <c:v>35489</c:v>
                </c:pt>
                <c:pt idx="566">
                  <c:v>35520</c:v>
                </c:pt>
                <c:pt idx="567">
                  <c:v>35550</c:v>
                </c:pt>
                <c:pt idx="568">
                  <c:v>35581</c:v>
                </c:pt>
                <c:pt idx="569">
                  <c:v>35611</c:v>
                </c:pt>
                <c:pt idx="570">
                  <c:v>35642</c:v>
                </c:pt>
                <c:pt idx="571">
                  <c:v>35673</c:v>
                </c:pt>
                <c:pt idx="572">
                  <c:v>35703</c:v>
                </c:pt>
                <c:pt idx="573">
                  <c:v>35734</c:v>
                </c:pt>
                <c:pt idx="574">
                  <c:v>35764</c:v>
                </c:pt>
                <c:pt idx="575">
                  <c:v>35795</c:v>
                </c:pt>
                <c:pt idx="576">
                  <c:v>35826</c:v>
                </c:pt>
                <c:pt idx="577">
                  <c:v>35854</c:v>
                </c:pt>
                <c:pt idx="578">
                  <c:v>35885</c:v>
                </c:pt>
                <c:pt idx="579">
                  <c:v>35915</c:v>
                </c:pt>
                <c:pt idx="580">
                  <c:v>35946</c:v>
                </c:pt>
                <c:pt idx="581">
                  <c:v>35976</c:v>
                </c:pt>
                <c:pt idx="582">
                  <c:v>36007</c:v>
                </c:pt>
                <c:pt idx="583">
                  <c:v>36038</c:v>
                </c:pt>
                <c:pt idx="584">
                  <c:v>36068</c:v>
                </c:pt>
                <c:pt idx="585">
                  <c:v>36099</c:v>
                </c:pt>
                <c:pt idx="586">
                  <c:v>36129</c:v>
                </c:pt>
                <c:pt idx="587">
                  <c:v>36160</c:v>
                </c:pt>
                <c:pt idx="588">
                  <c:v>36191</c:v>
                </c:pt>
                <c:pt idx="589">
                  <c:v>36219</c:v>
                </c:pt>
                <c:pt idx="590">
                  <c:v>36250</c:v>
                </c:pt>
                <c:pt idx="591">
                  <c:v>36280</c:v>
                </c:pt>
                <c:pt idx="592">
                  <c:v>36311</c:v>
                </c:pt>
                <c:pt idx="593">
                  <c:v>36341</c:v>
                </c:pt>
                <c:pt idx="594">
                  <c:v>36372</c:v>
                </c:pt>
                <c:pt idx="595">
                  <c:v>36403</c:v>
                </c:pt>
                <c:pt idx="596">
                  <c:v>36433</c:v>
                </c:pt>
                <c:pt idx="597">
                  <c:v>36464</c:v>
                </c:pt>
                <c:pt idx="598">
                  <c:v>36494</c:v>
                </c:pt>
                <c:pt idx="599">
                  <c:v>36525</c:v>
                </c:pt>
                <c:pt idx="600">
                  <c:v>36556</c:v>
                </c:pt>
                <c:pt idx="601">
                  <c:v>36585</c:v>
                </c:pt>
                <c:pt idx="602">
                  <c:v>36616</c:v>
                </c:pt>
                <c:pt idx="603">
                  <c:v>36646</c:v>
                </c:pt>
                <c:pt idx="604">
                  <c:v>36677</c:v>
                </c:pt>
                <c:pt idx="605">
                  <c:v>36707</c:v>
                </c:pt>
                <c:pt idx="606">
                  <c:v>36738</c:v>
                </c:pt>
                <c:pt idx="607">
                  <c:v>36769</c:v>
                </c:pt>
                <c:pt idx="608">
                  <c:v>36799</c:v>
                </c:pt>
                <c:pt idx="609">
                  <c:v>36830</c:v>
                </c:pt>
                <c:pt idx="610">
                  <c:v>36860</c:v>
                </c:pt>
                <c:pt idx="611">
                  <c:v>36891</c:v>
                </c:pt>
              </c:numCache>
            </c:numRef>
          </c:cat>
          <c:val>
            <c:numRef>
              <c:f>tonnes_ha!$C$2:$C$613</c:f>
              <c:numCache>
                <c:formatCode>0</c:formatCode>
                <c:ptCount val="612"/>
                <c:pt idx="0">
                  <c:v>5.7781267166137698E-3</c:v>
                </c:pt>
                <c:pt idx="1">
                  <c:v>1.32629609107971E-2</c:v>
                </c:pt>
                <c:pt idx="2">
                  <c:v>2.0624418258667E-2</c:v>
                </c:pt>
                <c:pt idx="3">
                  <c:v>2.4106373786926302E-2</c:v>
                </c:pt>
                <c:pt idx="4">
                  <c:v>2.7190783023834202E-2</c:v>
                </c:pt>
                <c:pt idx="5">
                  <c:v>2.8924906253814702E-2</c:v>
                </c:pt>
                <c:pt idx="6">
                  <c:v>2.89865946769714E-2</c:v>
                </c:pt>
                <c:pt idx="7">
                  <c:v>2.89865946769714E-2</c:v>
                </c:pt>
                <c:pt idx="8">
                  <c:v>2.9370431900024401E-2</c:v>
                </c:pt>
                <c:pt idx="9">
                  <c:v>3.3585791587829601E-2</c:v>
                </c:pt>
                <c:pt idx="10">
                  <c:v>3.7074601650238001E-2</c:v>
                </c:pt>
                <c:pt idx="11">
                  <c:v>5.0659708976745599E-2</c:v>
                </c:pt>
                <c:pt idx="12">
                  <c:v>2.1888606262207002</c:v>
                </c:pt>
                <c:pt idx="13">
                  <c:v>5.4986938476562504</c:v>
                </c:pt>
                <c:pt idx="14">
                  <c:v>8.8445861816406293</c:v>
                </c:pt>
                <c:pt idx="15">
                  <c:v>10.9415478515625</c:v>
                </c:pt>
                <c:pt idx="16">
                  <c:v>10.9454821777344</c:v>
                </c:pt>
                <c:pt idx="17">
                  <c:v>10.94548828125</c:v>
                </c:pt>
                <c:pt idx="18">
                  <c:v>10.945598144531299</c:v>
                </c:pt>
                <c:pt idx="19">
                  <c:v>14.1103515625</c:v>
                </c:pt>
                <c:pt idx="20">
                  <c:v>18.4419519042969</c:v>
                </c:pt>
                <c:pt idx="21">
                  <c:v>20.618188476562501</c:v>
                </c:pt>
                <c:pt idx="22">
                  <c:v>20.620444335937499</c:v>
                </c:pt>
                <c:pt idx="23">
                  <c:v>20.6297192382813</c:v>
                </c:pt>
                <c:pt idx="24">
                  <c:v>22.792485351562501</c:v>
                </c:pt>
                <c:pt idx="25">
                  <c:v>26.034291992187502</c:v>
                </c:pt>
                <c:pt idx="26">
                  <c:v>27.059194335937502</c:v>
                </c:pt>
                <c:pt idx="27">
                  <c:v>27.061162109375001</c:v>
                </c:pt>
                <c:pt idx="28">
                  <c:v>27.0617797851563</c:v>
                </c:pt>
                <c:pt idx="29">
                  <c:v>27.062250976562499</c:v>
                </c:pt>
                <c:pt idx="30">
                  <c:v>27.064851074218801</c:v>
                </c:pt>
                <c:pt idx="31">
                  <c:v>30.2810595703125</c:v>
                </c:pt>
                <c:pt idx="32">
                  <c:v>34.678291015625</c:v>
                </c:pt>
                <c:pt idx="33">
                  <c:v>36.842050781250002</c:v>
                </c:pt>
                <c:pt idx="34">
                  <c:v>36.852229003906302</c:v>
                </c:pt>
                <c:pt idx="35">
                  <c:v>36.863867187499999</c:v>
                </c:pt>
                <c:pt idx="36">
                  <c:v>40.258222656249998</c:v>
                </c:pt>
                <c:pt idx="37">
                  <c:v>42.443247070312502</c:v>
                </c:pt>
                <c:pt idx="38">
                  <c:v>43.560942382812499</c:v>
                </c:pt>
                <c:pt idx="39">
                  <c:v>45.729228515625003</c:v>
                </c:pt>
                <c:pt idx="40">
                  <c:v>46.782143554687501</c:v>
                </c:pt>
                <c:pt idx="41">
                  <c:v>46.782143554687501</c:v>
                </c:pt>
                <c:pt idx="42">
                  <c:v>47.7947314453125</c:v>
                </c:pt>
                <c:pt idx="43">
                  <c:v>50.988232421874997</c:v>
                </c:pt>
                <c:pt idx="44">
                  <c:v>55.323457031250001</c:v>
                </c:pt>
                <c:pt idx="45">
                  <c:v>58.456567382812501</c:v>
                </c:pt>
                <c:pt idx="46">
                  <c:v>58.466049804687501</c:v>
                </c:pt>
                <c:pt idx="47">
                  <c:v>58.470727539062501</c:v>
                </c:pt>
                <c:pt idx="48">
                  <c:v>59.495502929687497</c:v>
                </c:pt>
                <c:pt idx="49">
                  <c:v>60.515444335937502</c:v>
                </c:pt>
                <c:pt idx="50">
                  <c:v>62.585371093749998</c:v>
                </c:pt>
                <c:pt idx="51">
                  <c:v>62.587514648437498</c:v>
                </c:pt>
                <c:pt idx="52">
                  <c:v>62.588466796874997</c:v>
                </c:pt>
                <c:pt idx="53">
                  <c:v>62.588530273437499</c:v>
                </c:pt>
                <c:pt idx="54">
                  <c:v>63.603095703125</c:v>
                </c:pt>
                <c:pt idx="55">
                  <c:v>66.723203124999998</c:v>
                </c:pt>
                <c:pt idx="56">
                  <c:v>71.068149414062503</c:v>
                </c:pt>
                <c:pt idx="57">
                  <c:v>74.313969726562505</c:v>
                </c:pt>
                <c:pt idx="58">
                  <c:v>74.322812499999998</c:v>
                </c:pt>
                <c:pt idx="59">
                  <c:v>74.327416992187494</c:v>
                </c:pt>
                <c:pt idx="60">
                  <c:v>75.3653564453125</c:v>
                </c:pt>
                <c:pt idx="61">
                  <c:v>75.380346679687506</c:v>
                </c:pt>
                <c:pt idx="62">
                  <c:v>77.510834960937501</c:v>
                </c:pt>
                <c:pt idx="63">
                  <c:v>77.514228515625007</c:v>
                </c:pt>
                <c:pt idx="64">
                  <c:v>77.516738281249999</c:v>
                </c:pt>
                <c:pt idx="65">
                  <c:v>77.516870117187494</c:v>
                </c:pt>
                <c:pt idx="66">
                  <c:v>78.518203124999999</c:v>
                </c:pt>
                <c:pt idx="67">
                  <c:v>81.652812499999996</c:v>
                </c:pt>
                <c:pt idx="68">
                  <c:v>87.168173828125006</c:v>
                </c:pt>
                <c:pt idx="69">
                  <c:v>89.439628906249993</c:v>
                </c:pt>
                <c:pt idx="70">
                  <c:v>89.448203125000006</c:v>
                </c:pt>
                <c:pt idx="71">
                  <c:v>89.458271484375004</c:v>
                </c:pt>
                <c:pt idx="72">
                  <c:v>91.627822265624999</c:v>
                </c:pt>
                <c:pt idx="73">
                  <c:v>93.930009765625002</c:v>
                </c:pt>
                <c:pt idx="74">
                  <c:v>95.047441406250002</c:v>
                </c:pt>
                <c:pt idx="75">
                  <c:v>99.268867187500007</c:v>
                </c:pt>
                <c:pt idx="76">
                  <c:v>99.272529296875007</c:v>
                </c:pt>
                <c:pt idx="77">
                  <c:v>99.272529296875007</c:v>
                </c:pt>
                <c:pt idx="78">
                  <c:v>100.29630859375</c:v>
                </c:pt>
                <c:pt idx="79">
                  <c:v>104.46900390624999</c:v>
                </c:pt>
                <c:pt idx="80">
                  <c:v>107.67945312499999</c:v>
                </c:pt>
                <c:pt idx="81">
                  <c:v>109.89244140625</c:v>
                </c:pt>
                <c:pt idx="82">
                  <c:v>109.89720703125001</c:v>
                </c:pt>
                <c:pt idx="83">
                  <c:v>109.904375</c:v>
                </c:pt>
                <c:pt idx="84">
                  <c:v>112.00253906250001</c:v>
                </c:pt>
                <c:pt idx="85">
                  <c:v>115.21656249999999</c:v>
                </c:pt>
                <c:pt idx="86">
                  <c:v>116.34824218750001</c:v>
                </c:pt>
                <c:pt idx="87">
                  <c:v>117.36443359374999</c:v>
                </c:pt>
                <c:pt idx="88">
                  <c:v>117.3651171875</c:v>
                </c:pt>
                <c:pt idx="89">
                  <c:v>117.369658203125</c:v>
                </c:pt>
                <c:pt idx="90">
                  <c:v>117.375</c:v>
                </c:pt>
                <c:pt idx="91">
                  <c:v>120.52482421875</c:v>
                </c:pt>
                <c:pt idx="92">
                  <c:v>121.59802734375</c:v>
                </c:pt>
                <c:pt idx="93">
                  <c:v>122.69103515625</c:v>
                </c:pt>
                <c:pt idx="94">
                  <c:v>122.69600585937501</c:v>
                </c:pt>
                <c:pt idx="95">
                  <c:v>123.72530273437501</c:v>
                </c:pt>
                <c:pt idx="96">
                  <c:v>124.752978515625</c:v>
                </c:pt>
                <c:pt idx="97">
                  <c:v>127.95248046875</c:v>
                </c:pt>
                <c:pt idx="98">
                  <c:v>130.18192382812501</c:v>
                </c:pt>
                <c:pt idx="99">
                  <c:v>130.18862304687499</c:v>
                </c:pt>
                <c:pt idx="100">
                  <c:v>130.18938476562499</c:v>
                </c:pt>
                <c:pt idx="101">
                  <c:v>130.18940429687501</c:v>
                </c:pt>
                <c:pt idx="102">
                  <c:v>131.188876953125</c:v>
                </c:pt>
                <c:pt idx="103">
                  <c:v>135.43595703125001</c:v>
                </c:pt>
                <c:pt idx="104">
                  <c:v>137.58858398437499</c:v>
                </c:pt>
                <c:pt idx="105">
                  <c:v>140.81714843750001</c:v>
                </c:pt>
                <c:pt idx="106">
                  <c:v>140.82591796874999</c:v>
                </c:pt>
                <c:pt idx="107">
                  <c:v>140.83363281250001</c:v>
                </c:pt>
                <c:pt idx="108">
                  <c:v>142.965693359375</c:v>
                </c:pt>
                <c:pt idx="109">
                  <c:v>145.00312500000001</c:v>
                </c:pt>
                <c:pt idx="110">
                  <c:v>148.169306640625</c:v>
                </c:pt>
                <c:pt idx="111">
                  <c:v>150.32884765624999</c:v>
                </c:pt>
                <c:pt idx="112">
                  <c:v>150.33063476562501</c:v>
                </c:pt>
                <c:pt idx="113">
                  <c:v>150.330751953125</c:v>
                </c:pt>
                <c:pt idx="114">
                  <c:v>151.35455078125</c:v>
                </c:pt>
                <c:pt idx="115">
                  <c:v>154.57481445312499</c:v>
                </c:pt>
                <c:pt idx="116">
                  <c:v>158.8031640625</c:v>
                </c:pt>
                <c:pt idx="117">
                  <c:v>162.12108398437499</c:v>
                </c:pt>
                <c:pt idx="118">
                  <c:v>162.12715820312499</c:v>
                </c:pt>
                <c:pt idx="119">
                  <c:v>162.133916015625</c:v>
                </c:pt>
                <c:pt idx="120">
                  <c:v>164.21361328124999</c:v>
                </c:pt>
                <c:pt idx="121">
                  <c:v>166.30753906250001</c:v>
                </c:pt>
                <c:pt idx="122">
                  <c:v>166.31505859375</c:v>
                </c:pt>
                <c:pt idx="123">
                  <c:v>166.32029296875001</c:v>
                </c:pt>
                <c:pt idx="124">
                  <c:v>166.32123046875</c:v>
                </c:pt>
                <c:pt idx="125">
                  <c:v>166.32130859374999</c:v>
                </c:pt>
                <c:pt idx="126">
                  <c:v>167.33519531249999</c:v>
                </c:pt>
                <c:pt idx="127">
                  <c:v>170.50857421875</c:v>
                </c:pt>
                <c:pt idx="128">
                  <c:v>174.76162109374999</c:v>
                </c:pt>
                <c:pt idx="129">
                  <c:v>176.8985546875</c:v>
                </c:pt>
                <c:pt idx="130">
                  <c:v>176.9097265625</c:v>
                </c:pt>
                <c:pt idx="131">
                  <c:v>176.92154296875</c:v>
                </c:pt>
                <c:pt idx="132">
                  <c:v>180.21677734375001</c:v>
                </c:pt>
                <c:pt idx="133">
                  <c:v>182.46181640624999</c:v>
                </c:pt>
                <c:pt idx="134">
                  <c:v>183.52892578125</c:v>
                </c:pt>
                <c:pt idx="135">
                  <c:v>185.70009765624999</c:v>
                </c:pt>
                <c:pt idx="136">
                  <c:v>185.7033984375</c:v>
                </c:pt>
                <c:pt idx="137">
                  <c:v>185.70421875</c:v>
                </c:pt>
                <c:pt idx="138">
                  <c:v>185.7042578125</c:v>
                </c:pt>
                <c:pt idx="139">
                  <c:v>188.90935546874999</c:v>
                </c:pt>
                <c:pt idx="140">
                  <c:v>193.45738281249999</c:v>
                </c:pt>
                <c:pt idx="141">
                  <c:v>196.77236328124999</c:v>
                </c:pt>
                <c:pt idx="142">
                  <c:v>196.77818359374999</c:v>
                </c:pt>
                <c:pt idx="143">
                  <c:v>196.78380859375</c:v>
                </c:pt>
                <c:pt idx="144">
                  <c:v>200.0528515625</c:v>
                </c:pt>
                <c:pt idx="145">
                  <c:v>202.17226562499999</c:v>
                </c:pt>
                <c:pt idx="146">
                  <c:v>204.35976562499999</c:v>
                </c:pt>
                <c:pt idx="147">
                  <c:v>206.46076171875001</c:v>
                </c:pt>
                <c:pt idx="148">
                  <c:v>206.46078125</c:v>
                </c:pt>
                <c:pt idx="149">
                  <c:v>206.46078125</c:v>
                </c:pt>
                <c:pt idx="150">
                  <c:v>207.47154296874999</c:v>
                </c:pt>
                <c:pt idx="151">
                  <c:v>210.64685546875</c:v>
                </c:pt>
                <c:pt idx="152">
                  <c:v>215.137578125</c:v>
                </c:pt>
                <c:pt idx="153">
                  <c:v>218.35613281249999</c:v>
                </c:pt>
                <c:pt idx="154">
                  <c:v>218.36875000000001</c:v>
                </c:pt>
                <c:pt idx="155">
                  <c:v>219.38679687499999</c:v>
                </c:pt>
                <c:pt idx="156">
                  <c:v>220.46718749999999</c:v>
                </c:pt>
                <c:pt idx="157">
                  <c:v>223.63333984375001</c:v>
                </c:pt>
                <c:pt idx="158">
                  <c:v>226.88677734375</c:v>
                </c:pt>
                <c:pt idx="159">
                  <c:v>227.96673828125</c:v>
                </c:pt>
                <c:pt idx="160">
                  <c:v>227.968046875</c:v>
                </c:pt>
                <c:pt idx="161">
                  <c:v>227.97062500000001</c:v>
                </c:pt>
                <c:pt idx="162">
                  <c:v>227.97101562500001</c:v>
                </c:pt>
                <c:pt idx="163">
                  <c:v>231.12916015625001</c:v>
                </c:pt>
                <c:pt idx="164">
                  <c:v>236.47388671875001</c:v>
                </c:pt>
                <c:pt idx="165">
                  <c:v>238.57330078125</c:v>
                </c:pt>
                <c:pt idx="166">
                  <c:v>238.58279296875</c:v>
                </c:pt>
                <c:pt idx="167">
                  <c:v>239.63326171874999</c:v>
                </c:pt>
                <c:pt idx="168">
                  <c:v>241.69080078125</c:v>
                </c:pt>
                <c:pt idx="169">
                  <c:v>243.96800781249999</c:v>
                </c:pt>
                <c:pt idx="170">
                  <c:v>246.15324218750001</c:v>
                </c:pt>
                <c:pt idx="171">
                  <c:v>246.15621093749999</c:v>
                </c:pt>
                <c:pt idx="172">
                  <c:v>246.15650390625001</c:v>
                </c:pt>
                <c:pt idx="173">
                  <c:v>246.15740234374999</c:v>
                </c:pt>
                <c:pt idx="174">
                  <c:v>246.15740234374999</c:v>
                </c:pt>
                <c:pt idx="175">
                  <c:v>249.28519531250001</c:v>
                </c:pt>
                <c:pt idx="176">
                  <c:v>253.73171875</c:v>
                </c:pt>
                <c:pt idx="177">
                  <c:v>255.87062499999999</c:v>
                </c:pt>
                <c:pt idx="178">
                  <c:v>255.87326171875</c:v>
                </c:pt>
                <c:pt idx="179">
                  <c:v>255.88093749999999</c:v>
                </c:pt>
                <c:pt idx="180">
                  <c:v>255.891171875</c:v>
                </c:pt>
                <c:pt idx="181">
                  <c:v>258.06925781249998</c:v>
                </c:pt>
                <c:pt idx="182">
                  <c:v>261.19978515625002</c:v>
                </c:pt>
                <c:pt idx="183">
                  <c:v>261.20460937500002</c:v>
                </c:pt>
                <c:pt idx="184">
                  <c:v>261.20523437499997</c:v>
                </c:pt>
                <c:pt idx="185">
                  <c:v>261.20525390624999</c:v>
                </c:pt>
                <c:pt idx="186">
                  <c:v>261.20578124999997</c:v>
                </c:pt>
                <c:pt idx="187">
                  <c:v>264.3232421875</c:v>
                </c:pt>
                <c:pt idx="188">
                  <c:v>268.89085937499999</c:v>
                </c:pt>
                <c:pt idx="189">
                  <c:v>273.29353515625002</c:v>
                </c:pt>
                <c:pt idx="190">
                  <c:v>273.29861328125003</c:v>
                </c:pt>
                <c:pt idx="191">
                  <c:v>273.30267578125</c:v>
                </c:pt>
                <c:pt idx="192">
                  <c:v>275.38369140625002</c:v>
                </c:pt>
                <c:pt idx="193">
                  <c:v>275.39244140624999</c:v>
                </c:pt>
                <c:pt idx="194">
                  <c:v>276.38101562499997</c:v>
                </c:pt>
                <c:pt idx="195">
                  <c:v>276.38201171874999</c:v>
                </c:pt>
                <c:pt idx="196">
                  <c:v>276.38326171875002</c:v>
                </c:pt>
                <c:pt idx="197">
                  <c:v>276.38380859375002</c:v>
                </c:pt>
                <c:pt idx="198">
                  <c:v>277.40771484375</c:v>
                </c:pt>
                <c:pt idx="199">
                  <c:v>280.559453125</c:v>
                </c:pt>
                <c:pt idx="200">
                  <c:v>285.01070312500002</c:v>
                </c:pt>
                <c:pt idx="201">
                  <c:v>287.20894531250002</c:v>
                </c:pt>
                <c:pt idx="202">
                  <c:v>287.21388671875002</c:v>
                </c:pt>
                <c:pt idx="203">
                  <c:v>287.22335937499997</c:v>
                </c:pt>
                <c:pt idx="204">
                  <c:v>288.25437499999998</c:v>
                </c:pt>
                <c:pt idx="205">
                  <c:v>289.37525390625001</c:v>
                </c:pt>
                <c:pt idx="206">
                  <c:v>290.50953125000001</c:v>
                </c:pt>
                <c:pt idx="207">
                  <c:v>290.51626953124997</c:v>
                </c:pt>
                <c:pt idx="208">
                  <c:v>292.58060546874998</c:v>
                </c:pt>
                <c:pt idx="209">
                  <c:v>292.580625</c:v>
                </c:pt>
                <c:pt idx="210">
                  <c:v>292.58064453125002</c:v>
                </c:pt>
                <c:pt idx="211">
                  <c:v>294.62431640624999</c:v>
                </c:pt>
                <c:pt idx="212">
                  <c:v>300.09042968749998</c:v>
                </c:pt>
                <c:pt idx="213">
                  <c:v>303.56392578125002</c:v>
                </c:pt>
                <c:pt idx="214">
                  <c:v>303.56886718750002</c:v>
                </c:pt>
                <c:pt idx="215">
                  <c:v>303.57525390625</c:v>
                </c:pt>
                <c:pt idx="216">
                  <c:v>306.74912109374998</c:v>
                </c:pt>
                <c:pt idx="217">
                  <c:v>309.80582031249997</c:v>
                </c:pt>
                <c:pt idx="218">
                  <c:v>309.81421875000001</c:v>
                </c:pt>
                <c:pt idx="219">
                  <c:v>309.81919921874999</c:v>
                </c:pt>
                <c:pt idx="220">
                  <c:v>309.82033203125002</c:v>
                </c:pt>
                <c:pt idx="221">
                  <c:v>309.82033203125002</c:v>
                </c:pt>
                <c:pt idx="222">
                  <c:v>309.82033203125002</c:v>
                </c:pt>
                <c:pt idx="223">
                  <c:v>312.91957031250001</c:v>
                </c:pt>
                <c:pt idx="224">
                  <c:v>317.39078124999997</c:v>
                </c:pt>
                <c:pt idx="225">
                  <c:v>320.62103515625</c:v>
                </c:pt>
                <c:pt idx="226">
                  <c:v>320.628359375</c:v>
                </c:pt>
                <c:pt idx="227">
                  <c:v>321.63216796875003</c:v>
                </c:pt>
                <c:pt idx="228">
                  <c:v>324.69740234375001</c:v>
                </c:pt>
                <c:pt idx="229">
                  <c:v>325.7637890625</c:v>
                </c:pt>
                <c:pt idx="230">
                  <c:v>325.77121093749997</c:v>
                </c:pt>
                <c:pt idx="231">
                  <c:v>325.77589843750002</c:v>
                </c:pt>
                <c:pt idx="232">
                  <c:v>325.78117187499998</c:v>
                </c:pt>
                <c:pt idx="233">
                  <c:v>325.78117187499998</c:v>
                </c:pt>
                <c:pt idx="234">
                  <c:v>326.789609375</c:v>
                </c:pt>
                <c:pt idx="235">
                  <c:v>329.94359374999999</c:v>
                </c:pt>
                <c:pt idx="236">
                  <c:v>334.42433593750002</c:v>
                </c:pt>
                <c:pt idx="237">
                  <c:v>335.50253906249998</c:v>
                </c:pt>
                <c:pt idx="238">
                  <c:v>335.51050781250001</c:v>
                </c:pt>
                <c:pt idx="239">
                  <c:v>335.51859374999998</c:v>
                </c:pt>
                <c:pt idx="240">
                  <c:v>337.66195312500003</c:v>
                </c:pt>
                <c:pt idx="241">
                  <c:v>340.93390625000001</c:v>
                </c:pt>
                <c:pt idx="242">
                  <c:v>345.28226562499998</c:v>
                </c:pt>
                <c:pt idx="243">
                  <c:v>347.41777343749999</c:v>
                </c:pt>
                <c:pt idx="244">
                  <c:v>347.41898437499998</c:v>
                </c:pt>
                <c:pt idx="245">
                  <c:v>347.41929687499999</c:v>
                </c:pt>
                <c:pt idx="246">
                  <c:v>347.41988281250002</c:v>
                </c:pt>
                <c:pt idx="247">
                  <c:v>351.61554687500001</c:v>
                </c:pt>
                <c:pt idx="248">
                  <c:v>355.901796875</c:v>
                </c:pt>
                <c:pt idx="249">
                  <c:v>358.04414062500001</c:v>
                </c:pt>
                <c:pt idx="250">
                  <c:v>358.04988281250002</c:v>
                </c:pt>
                <c:pt idx="251">
                  <c:v>358.05921875000001</c:v>
                </c:pt>
                <c:pt idx="252">
                  <c:v>358.07308593750003</c:v>
                </c:pt>
                <c:pt idx="253">
                  <c:v>358.0841015625</c:v>
                </c:pt>
                <c:pt idx="254">
                  <c:v>360.1201171875</c:v>
                </c:pt>
                <c:pt idx="255">
                  <c:v>360.13035156249998</c:v>
                </c:pt>
                <c:pt idx="256">
                  <c:v>360.13164062499999</c:v>
                </c:pt>
                <c:pt idx="257">
                  <c:v>360.13218749999999</c:v>
                </c:pt>
                <c:pt idx="258">
                  <c:v>361.1426953125</c:v>
                </c:pt>
                <c:pt idx="259">
                  <c:v>364.3656640625</c:v>
                </c:pt>
                <c:pt idx="260">
                  <c:v>367.70187499999997</c:v>
                </c:pt>
                <c:pt idx="261">
                  <c:v>369.90324218749998</c:v>
                </c:pt>
                <c:pt idx="262">
                  <c:v>369.91125</c:v>
                </c:pt>
                <c:pt idx="263">
                  <c:v>369.9175390625</c:v>
                </c:pt>
                <c:pt idx="264">
                  <c:v>370.94074218750001</c:v>
                </c:pt>
                <c:pt idx="265">
                  <c:v>375.1098046875</c:v>
                </c:pt>
                <c:pt idx="266">
                  <c:v>376.20699218750002</c:v>
                </c:pt>
                <c:pt idx="267">
                  <c:v>379.42316406250001</c:v>
                </c:pt>
                <c:pt idx="268">
                  <c:v>380.50820312500002</c:v>
                </c:pt>
                <c:pt idx="269">
                  <c:v>380.50832031250002</c:v>
                </c:pt>
                <c:pt idx="270">
                  <c:v>381.51433593749999</c:v>
                </c:pt>
                <c:pt idx="271">
                  <c:v>385.70285156249997</c:v>
                </c:pt>
                <c:pt idx="272">
                  <c:v>390.0620703125</c:v>
                </c:pt>
                <c:pt idx="273">
                  <c:v>392.36539062499997</c:v>
                </c:pt>
                <c:pt idx="274">
                  <c:v>392.37187499999999</c:v>
                </c:pt>
                <c:pt idx="275">
                  <c:v>392.37636718750002</c:v>
                </c:pt>
                <c:pt idx="276">
                  <c:v>395.46808593750001</c:v>
                </c:pt>
                <c:pt idx="277">
                  <c:v>396.55</c:v>
                </c:pt>
                <c:pt idx="278">
                  <c:v>397.56710937499997</c:v>
                </c:pt>
                <c:pt idx="279">
                  <c:v>397.5718359375</c:v>
                </c:pt>
                <c:pt idx="280">
                  <c:v>397.5718359375</c:v>
                </c:pt>
                <c:pt idx="281">
                  <c:v>397.5718359375</c:v>
                </c:pt>
                <c:pt idx="282">
                  <c:v>398.577578125</c:v>
                </c:pt>
                <c:pt idx="283">
                  <c:v>401.77125000000001</c:v>
                </c:pt>
                <c:pt idx="284">
                  <c:v>406.20820312500001</c:v>
                </c:pt>
                <c:pt idx="285">
                  <c:v>407.37191406250003</c:v>
                </c:pt>
                <c:pt idx="286">
                  <c:v>407.37824218750001</c:v>
                </c:pt>
                <c:pt idx="287">
                  <c:v>407.38394531249997</c:v>
                </c:pt>
                <c:pt idx="288">
                  <c:v>408.44074218750001</c:v>
                </c:pt>
                <c:pt idx="289">
                  <c:v>409.50429687500002</c:v>
                </c:pt>
                <c:pt idx="290">
                  <c:v>411.56105468750002</c:v>
                </c:pt>
                <c:pt idx="291">
                  <c:v>411.56812500000001</c:v>
                </c:pt>
                <c:pt idx="292">
                  <c:v>411.56855468750001</c:v>
                </c:pt>
                <c:pt idx="293">
                  <c:v>411.56855468750001</c:v>
                </c:pt>
                <c:pt idx="294">
                  <c:v>412.59128906249998</c:v>
                </c:pt>
                <c:pt idx="295">
                  <c:v>415.77390624999998</c:v>
                </c:pt>
                <c:pt idx="296">
                  <c:v>419.08437500000002</c:v>
                </c:pt>
                <c:pt idx="297">
                  <c:v>423.32363281250002</c:v>
                </c:pt>
                <c:pt idx="298">
                  <c:v>423.3334375</c:v>
                </c:pt>
                <c:pt idx="299">
                  <c:v>423.34269531249998</c:v>
                </c:pt>
                <c:pt idx="300">
                  <c:v>424.49671875000001</c:v>
                </c:pt>
                <c:pt idx="301">
                  <c:v>424.50527343750002</c:v>
                </c:pt>
                <c:pt idx="302">
                  <c:v>426.63035156249998</c:v>
                </c:pt>
                <c:pt idx="303">
                  <c:v>426.63703125000001</c:v>
                </c:pt>
                <c:pt idx="304">
                  <c:v>427.65273437500002</c:v>
                </c:pt>
                <c:pt idx="305">
                  <c:v>427.65281249999998</c:v>
                </c:pt>
                <c:pt idx="306">
                  <c:v>428.67140625000002</c:v>
                </c:pt>
                <c:pt idx="307">
                  <c:v>431.86351562499999</c:v>
                </c:pt>
                <c:pt idx="308">
                  <c:v>436.20382812499997</c:v>
                </c:pt>
                <c:pt idx="309">
                  <c:v>439.46058593750001</c:v>
                </c:pt>
                <c:pt idx="310">
                  <c:v>439.46824218749998</c:v>
                </c:pt>
                <c:pt idx="311">
                  <c:v>439.47859375000002</c:v>
                </c:pt>
                <c:pt idx="312">
                  <c:v>440.51980468750003</c:v>
                </c:pt>
                <c:pt idx="313">
                  <c:v>442.6708984375</c:v>
                </c:pt>
                <c:pt idx="314">
                  <c:v>443.78066406250002</c:v>
                </c:pt>
                <c:pt idx="315">
                  <c:v>445.91089843750001</c:v>
                </c:pt>
                <c:pt idx="316">
                  <c:v>446.94757812500001</c:v>
                </c:pt>
                <c:pt idx="317">
                  <c:v>446.94757812500001</c:v>
                </c:pt>
                <c:pt idx="318">
                  <c:v>447.97496093749999</c:v>
                </c:pt>
                <c:pt idx="319">
                  <c:v>451.10582031249999</c:v>
                </c:pt>
                <c:pt idx="320">
                  <c:v>455.39972656250001</c:v>
                </c:pt>
                <c:pt idx="321">
                  <c:v>457.46027343750001</c:v>
                </c:pt>
                <c:pt idx="322">
                  <c:v>457.46531249999998</c:v>
                </c:pt>
                <c:pt idx="323">
                  <c:v>457.47121093750002</c:v>
                </c:pt>
                <c:pt idx="324">
                  <c:v>460.69167968750003</c:v>
                </c:pt>
                <c:pt idx="325">
                  <c:v>463.96027343750001</c:v>
                </c:pt>
                <c:pt idx="326">
                  <c:v>463.97261718750002</c:v>
                </c:pt>
                <c:pt idx="327">
                  <c:v>467.18640625</c:v>
                </c:pt>
                <c:pt idx="328">
                  <c:v>467.18644531249998</c:v>
                </c:pt>
                <c:pt idx="329">
                  <c:v>467.18644531249998</c:v>
                </c:pt>
                <c:pt idx="330">
                  <c:v>468.21078125000003</c:v>
                </c:pt>
                <c:pt idx="331">
                  <c:v>471.34914062500002</c:v>
                </c:pt>
                <c:pt idx="332">
                  <c:v>474.73777343749998</c:v>
                </c:pt>
                <c:pt idx="333">
                  <c:v>477.03652343750002</c:v>
                </c:pt>
                <c:pt idx="334">
                  <c:v>477.046015625</c:v>
                </c:pt>
                <c:pt idx="335">
                  <c:v>477.05472656249998</c:v>
                </c:pt>
                <c:pt idx="336">
                  <c:v>478.21242187500002</c:v>
                </c:pt>
                <c:pt idx="337">
                  <c:v>478.22066406250002</c:v>
                </c:pt>
                <c:pt idx="338">
                  <c:v>480.324765625</c:v>
                </c:pt>
                <c:pt idx="339">
                  <c:v>482.51246093750001</c:v>
                </c:pt>
                <c:pt idx="340">
                  <c:v>483.54656249999999</c:v>
                </c:pt>
                <c:pt idx="341">
                  <c:v>483.54660156249997</c:v>
                </c:pt>
                <c:pt idx="342">
                  <c:v>484.58515625000001</c:v>
                </c:pt>
                <c:pt idx="343">
                  <c:v>487.74722656249997</c:v>
                </c:pt>
                <c:pt idx="344">
                  <c:v>491.138125</c:v>
                </c:pt>
                <c:pt idx="345">
                  <c:v>493.1993359375</c:v>
                </c:pt>
                <c:pt idx="346">
                  <c:v>493.20218749999998</c:v>
                </c:pt>
                <c:pt idx="347">
                  <c:v>493.20613281250002</c:v>
                </c:pt>
                <c:pt idx="348">
                  <c:v>496.40375</c:v>
                </c:pt>
                <c:pt idx="349">
                  <c:v>497.51535156249997</c:v>
                </c:pt>
                <c:pt idx="350">
                  <c:v>499.56007812500002</c:v>
                </c:pt>
                <c:pt idx="351">
                  <c:v>499.56105468750002</c:v>
                </c:pt>
                <c:pt idx="352">
                  <c:v>499.56265624999997</c:v>
                </c:pt>
                <c:pt idx="353">
                  <c:v>499.56269531250001</c:v>
                </c:pt>
                <c:pt idx="354">
                  <c:v>499.56367187500001</c:v>
                </c:pt>
                <c:pt idx="355">
                  <c:v>501.64437500000003</c:v>
                </c:pt>
                <c:pt idx="356">
                  <c:v>504.96726562499998</c:v>
                </c:pt>
                <c:pt idx="357">
                  <c:v>508.26394531250003</c:v>
                </c:pt>
                <c:pt idx="358">
                  <c:v>508.27546875000002</c:v>
                </c:pt>
                <c:pt idx="359">
                  <c:v>508.28089843750001</c:v>
                </c:pt>
                <c:pt idx="360">
                  <c:v>509.35429687499999</c:v>
                </c:pt>
                <c:pt idx="361">
                  <c:v>509.36398437499997</c:v>
                </c:pt>
                <c:pt idx="362">
                  <c:v>511.59496093749999</c:v>
                </c:pt>
                <c:pt idx="363">
                  <c:v>514.85234375000005</c:v>
                </c:pt>
                <c:pt idx="364">
                  <c:v>514.85257812500004</c:v>
                </c:pt>
                <c:pt idx="365">
                  <c:v>514.85257812500004</c:v>
                </c:pt>
                <c:pt idx="366">
                  <c:v>515.885859375</c:v>
                </c:pt>
                <c:pt idx="367">
                  <c:v>519.02097656249998</c:v>
                </c:pt>
                <c:pt idx="368">
                  <c:v>522.19578124999998</c:v>
                </c:pt>
                <c:pt idx="369">
                  <c:v>525.57785156249997</c:v>
                </c:pt>
                <c:pt idx="370">
                  <c:v>525.587890625</c:v>
                </c:pt>
                <c:pt idx="371">
                  <c:v>525.59335937499998</c:v>
                </c:pt>
                <c:pt idx="372">
                  <c:v>528.95433593749999</c:v>
                </c:pt>
                <c:pt idx="373">
                  <c:v>529.97105468749999</c:v>
                </c:pt>
                <c:pt idx="374">
                  <c:v>531.03125</c:v>
                </c:pt>
                <c:pt idx="375">
                  <c:v>533.15789062500005</c:v>
                </c:pt>
                <c:pt idx="376">
                  <c:v>533.15789062500005</c:v>
                </c:pt>
                <c:pt idx="377">
                  <c:v>533.15828124999996</c:v>
                </c:pt>
                <c:pt idx="378">
                  <c:v>534.17304687499995</c:v>
                </c:pt>
                <c:pt idx="379">
                  <c:v>536.30058593750005</c:v>
                </c:pt>
                <c:pt idx="380">
                  <c:v>540.64851562499996</c:v>
                </c:pt>
                <c:pt idx="381">
                  <c:v>542.75800781249995</c:v>
                </c:pt>
                <c:pt idx="382">
                  <c:v>542.76082031249996</c:v>
                </c:pt>
                <c:pt idx="383">
                  <c:v>542.76800781249995</c:v>
                </c:pt>
                <c:pt idx="384">
                  <c:v>543.84128906249998</c:v>
                </c:pt>
                <c:pt idx="385">
                  <c:v>547.03875000000005</c:v>
                </c:pt>
                <c:pt idx="386">
                  <c:v>549.18613281249998</c:v>
                </c:pt>
                <c:pt idx="387">
                  <c:v>549.18832031249997</c:v>
                </c:pt>
                <c:pt idx="388">
                  <c:v>549.18832031249997</c:v>
                </c:pt>
                <c:pt idx="389">
                  <c:v>549.18832031249997</c:v>
                </c:pt>
                <c:pt idx="390">
                  <c:v>550.24992187500004</c:v>
                </c:pt>
                <c:pt idx="391">
                  <c:v>553.39816406249997</c:v>
                </c:pt>
                <c:pt idx="392">
                  <c:v>557.80246093749997</c:v>
                </c:pt>
                <c:pt idx="393">
                  <c:v>559.94574218749995</c:v>
                </c:pt>
                <c:pt idx="394">
                  <c:v>559.94718750000004</c:v>
                </c:pt>
                <c:pt idx="395">
                  <c:v>560.96839843750001</c:v>
                </c:pt>
                <c:pt idx="396">
                  <c:v>561.97574218750003</c:v>
                </c:pt>
                <c:pt idx="397">
                  <c:v>565.08074218750005</c:v>
                </c:pt>
                <c:pt idx="398">
                  <c:v>565.08242187500002</c:v>
                </c:pt>
                <c:pt idx="399">
                  <c:v>565.08636718749995</c:v>
                </c:pt>
                <c:pt idx="400">
                  <c:v>565.0869140625</c:v>
                </c:pt>
                <c:pt idx="401">
                  <c:v>565.088984375</c:v>
                </c:pt>
                <c:pt idx="402">
                  <c:v>565.08964843750005</c:v>
                </c:pt>
                <c:pt idx="403">
                  <c:v>568.25218749999999</c:v>
                </c:pt>
                <c:pt idx="404">
                  <c:v>573.74812499999996</c:v>
                </c:pt>
                <c:pt idx="405">
                  <c:v>574.82781250000005</c:v>
                </c:pt>
                <c:pt idx="406">
                  <c:v>574.83453125000005</c:v>
                </c:pt>
                <c:pt idx="407">
                  <c:v>574.84480468749996</c:v>
                </c:pt>
                <c:pt idx="408">
                  <c:v>577.07281250000005</c:v>
                </c:pt>
                <c:pt idx="409">
                  <c:v>582.68546875000004</c:v>
                </c:pt>
                <c:pt idx="410">
                  <c:v>585.85984374999998</c:v>
                </c:pt>
                <c:pt idx="411">
                  <c:v>585.86156249999999</c:v>
                </c:pt>
                <c:pt idx="412">
                  <c:v>585.86269531250002</c:v>
                </c:pt>
                <c:pt idx="413">
                  <c:v>585.86390625000001</c:v>
                </c:pt>
                <c:pt idx="414">
                  <c:v>585.86507812499997</c:v>
                </c:pt>
                <c:pt idx="415">
                  <c:v>589.025390625</c:v>
                </c:pt>
                <c:pt idx="416">
                  <c:v>593.3525390625</c:v>
                </c:pt>
                <c:pt idx="417">
                  <c:v>595.67230468749995</c:v>
                </c:pt>
                <c:pt idx="418">
                  <c:v>595.67816406249995</c:v>
                </c:pt>
                <c:pt idx="419">
                  <c:v>595.68308593749998</c:v>
                </c:pt>
                <c:pt idx="420">
                  <c:v>599.02292968749998</c:v>
                </c:pt>
                <c:pt idx="421">
                  <c:v>601.20136718749995</c:v>
                </c:pt>
                <c:pt idx="422">
                  <c:v>603.28050781249999</c:v>
                </c:pt>
                <c:pt idx="423">
                  <c:v>604.30488281249995</c:v>
                </c:pt>
                <c:pt idx="424">
                  <c:v>604.30570312500004</c:v>
                </c:pt>
                <c:pt idx="425">
                  <c:v>604.30570312500004</c:v>
                </c:pt>
                <c:pt idx="426">
                  <c:v>605.30789062500003</c:v>
                </c:pt>
                <c:pt idx="427">
                  <c:v>608.47660156250004</c:v>
                </c:pt>
                <c:pt idx="428">
                  <c:v>612.82730468750003</c:v>
                </c:pt>
                <c:pt idx="429">
                  <c:v>616.25664062500005</c:v>
                </c:pt>
                <c:pt idx="430">
                  <c:v>616.26035156249998</c:v>
                </c:pt>
                <c:pt idx="431">
                  <c:v>616.26960937499996</c:v>
                </c:pt>
                <c:pt idx="432">
                  <c:v>618.43742187500004</c:v>
                </c:pt>
                <c:pt idx="433">
                  <c:v>620.70671875000005</c:v>
                </c:pt>
                <c:pt idx="434">
                  <c:v>624.03375000000005</c:v>
                </c:pt>
                <c:pt idx="435">
                  <c:v>625.07769531250005</c:v>
                </c:pt>
                <c:pt idx="436">
                  <c:v>625.07769531250005</c:v>
                </c:pt>
                <c:pt idx="437">
                  <c:v>625.07851562500002</c:v>
                </c:pt>
                <c:pt idx="438">
                  <c:v>626.09988281250003</c:v>
                </c:pt>
                <c:pt idx="439">
                  <c:v>629.33437500000002</c:v>
                </c:pt>
                <c:pt idx="440">
                  <c:v>632.62085937500001</c:v>
                </c:pt>
                <c:pt idx="441">
                  <c:v>634.73628906249996</c:v>
                </c:pt>
                <c:pt idx="442">
                  <c:v>634.74359374999995</c:v>
                </c:pt>
                <c:pt idx="443">
                  <c:v>634.75550781250001</c:v>
                </c:pt>
                <c:pt idx="444">
                  <c:v>635.88988281249999</c:v>
                </c:pt>
                <c:pt idx="445">
                  <c:v>639.11410156249997</c:v>
                </c:pt>
                <c:pt idx="446">
                  <c:v>640.153203125</c:v>
                </c:pt>
                <c:pt idx="447">
                  <c:v>641.22371093749996</c:v>
                </c:pt>
                <c:pt idx="448">
                  <c:v>641.22371093749996</c:v>
                </c:pt>
                <c:pt idx="449">
                  <c:v>641.22371093749996</c:v>
                </c:pt>
                <c:pt idx="450">
                  <c:v>641.22371093749996</c:v>
                </c:pt>
                <c:pt idx="451">
                  <c:v>644.38421874999995</c:v>
                </c:pt>
                <c:pt idx="452">
                  <c:v>646.50796875000003</c:v>
                </c:pt>
                <c:pt idx="453">
                  <c:v>649.57527343749996</c:v>
                </c:pt>
                <c:pt idx="454">
                  <c:v>649.58328125000003</c:v>
                </c:pt>
                <c:pt idx="455">
                  <c:v>649.59062500000005</c:v>
                </c:pt>
                <c:pt idx="456">
                  <c:v>652.80222656249998</c:v>
                </c:pt>
                <c:pt idx="457">
                  <c:v>654.99445312499995</c:v>
                </c:pt>
                <c:pt idx="458">
                  <c:v>657.07578124999998</c:v>
                </c:pt>
                <c:pt idx="459">
                  <c:v>657.07976562500005</c:v>
                </c:pt>
                <c:pt idx="460">
                  <c:v>657.07992187499997</c:v>
                </c:pt>
                <c:pt idx="461">
                  <c:v>657.08046875000002</c:v>
                </c:pt>
                <c:pt idx="462">
                  <c:v>657.08062500000005</c:v>
                </c:pt>
                <c:pt idx="463">
                  <c:v>661.38531250000005</c:v>
                </c:pt>
                <c:pt idx="464">
                  <c:v>663.503046875</c:v>
                </c:pt>
                <c:pt idx="465">
                  <c:v>665.68234374999997</c:v>
                </c:pt>
                <c:pt idx="466">
                  <c:v>665.68617187500001</c:v>
                </c:pt>
                <c:pt idx="467">
                  <c:v>665.69453124999995</c:v>
                </c:pt>
                <c:pt idx="468">
                  <c:v>665.70179687500001</c:v>
                </c:pt>
                <c:pt idx="469">
                  <c:v>666.75234375000002</c:v>
                </c:pt>
                <c:pt idx="470">
                  <c:v>667.86554687499995</c:v>
                </c:pt>
                <c:pt idx="471">
                  <c:v>668.88468750000004</c:v>
                </c:pt>
                <c:pt idx="472">
                  <c:v>668.88468750000004</c:v>
                </c:pt>
                <c:pt idx="473">
                  <c:v>668.8878125</c:v>
                </c:pt>
                <c:pt idx="474">
                  <c:v>669.89351562499996</c:v>
                </c:pt>
                <c:pt idx="475">
                  <c:v>673.08039062499995</c:v>
                </c:pt>
                <c:pt idx="476">
                  <c:v>677.48492187500005</c:v>
                </c:pt>
                <c:pt idx="477">
                  <c:v>679.66499999999996</c:v>
                </c:pt>
                <c:pt idx="478">
                  <c:v>679.67820312499998</c:v>
                </c:pt>
                <c:pt idx="479">
                  <c:v>679.68546875000004</c:v>
                </c:pt>
                <c:pt idx="480">
                  <c:v>682.89789062499995</c:v>
                </c:pt>
                <c:pt idx="481">
                  <c:v>686.26804687499998</c:v>
                </c:pt>
                <c:pt idx="482">
                  <c:v>688.37539062500002</c:v>
                </c:pt>
                <c:pt idx="483">
                  <c:v>689.46640624999998</c:v>
                </c:pt>
                <c:pt idx="484">
                  <c:v>689.46656250000001</c:v>
                </c:pt>
                <c:pt idx="485">
                  <c:v>689.46656250000001</c:v>
                </c:pt>
                <c:pt idx="486">
                  <c:v>690.48765624999999</c:v>
                </c:pt>
                <c:pt idx="487">
                  <c:v>693.69343749999996</c:v>
                </c:pt>
                <c:pt idx="488">
                  <c:v>698.05546875000005</c:v>
                </c:pt>
                <c:pt idx="489">
                  <c:v>700.17390624999996</c:v>
                </c:pt>
                <c:pt idx="490">
                  <c:v>700.17624999999998</c:v>
                </c:pt>
                <c:pt idx="491">
                  <c:v>700.186640625</c:v>
                </c:pt>
                <c:pt idx="492">
                  <c:v>703.48929687500004</c:v>
                </c:pt>
                <c:pt idx="493">
                  <c:v>704.52101562500002</c:v>
                </c:pt>
                <c:pt idx="494">
                  <c:v>705.73398437499998</c:v>
                </c:pt>
                <c:pt idx="495">
                  <c:v>709.02945312500003</c:v>
                </c:pt>
                <c:pt idx="496">
                  <c:v>709.02945312500003</c:v>
                </c:pt>
                <c:pt idx="497">
                  <c:v>709.02984375000005</c:v>
                </c:pt>
                <c:pt idx="498">
                  <c:v>709.02984375000005</c:v>
                </c:pt>
                <c:pt idx="499">
                  <c:v>713.26031250000005</c:v>
                </c:pt>
                <c:pt idx="500">
                  <c:v>717.59249999999997</c:v>
                </c:pt>
                <c:pt idx="501">
                  <c:v>719.82781250000005</c:v>
                </c:pt>
                <c:pt idx="502">
                  <c:v>719.83335937499999</c:v>
                </c:pt>
                <c:pt idx="503">
                  <c:v>719.83851562500001</c:v>
                </c:pt>
                <c:pt idx="504">
                  <c:v>724.05523437500005</c:v>
                </c:pt>
                <c:pt idx="505">
                  <c:v>727.09406249999995</c:v>
                </c:pt>
                <c:pt idx="506">
                  <c:v>729.14023437499998</c:v>
                </c:pt>
                <c:pt idx="507">
                  <c:v>729.140625</c:v>
                </c:pt>
                <c:pt idx="508">
                  <c:v>729.140625</c:v>
                </c:pt>
                <c:pt idx="509">
                  <c:v>729.14140625000005</c:v>
                </c:pt>
                <c:pt idx="510">
                  <c:v>730.14328124999997</c:v>
                </c:pt>
                <c:pt idx="511">
                  <c:v>732.28554687500002</c:v>
                </c:pt>
                <c:pt idx="512">
                  <c:v>736.59320312499995</c:v>
                </c:pt>
                <c:pt idx="513">
                  <c:v>738.90835937500003</c:v>
                </c:pt>
                <c:pt idx="514">
                  <c:v>738.92132812499995</c:v>
                </c:pt>
                <c:pt idx="515">
                  <c:v>738.93039062499997</c:v>
                </c:pt>
                <c:pt idx="516">
                  <c:v>743.25570312499997</c:v>
                </c:pt>
                <c:pt idx="517">
                  <c:v>745.42046875000005</c:v>
                </c:pt>
                <c:pt idx="518">
                  <c:v>746.54421875000003</c:v>
                </c:pt>
                <c:pt idx="519">
                  <c:v>746.54703125000003</c:v>
                </c:pt>
                <c:pt idx="520">
                  <c:v>746.54734374999998</c:v>
                </c:pt>
                <c:pt idx="521">
                  <c:v>746.54734374999998</c:v>
                </c:pt>
                <c:pt idx="522">
                  <c:v>747.55437500000005</c:v>
                </c:pt>
                <c:pt idx="523">
                  <c:v>750.79578125</c:v>
                </c:pt>
                <c:pt idx="524">
                  <c:v>755.12203124999996</c:v>
                </c:pt>
                <c:pt idx="525">
                  <c:v>755.13601562500003</c:v>
                </c:pt>
                <c:pt idx="526">
                  <c:v>755.14054687500004</c:v>
                </c:pt>
                <c:pt idx="527">
                  <c:v>755.14898437500005</c:v>
                </c:pt>
                <c:pt idx="528">
                  <c:v>755.15640625000003</c:v>
                </c:pt>
                <c:pt idx="529">
                  <c:v>756.26578125000003</c:v>
                </c:pt>
                <c:pt idx="530">
                  <c:v>759.43124999999998</c:v>
                </c:pt>
                <c:pt idx="531">
                  <c:v>762.75445312500005</c:v>
                </c:pt>
                <c:pt idx="532">
                  <c:v>765.94203125000001</c:v>
                </c:pt>
                <c:pt idx="533">
                  <c:v>765.94203125000001</c:v>
                </c:pt>
                <c:pt idx="534">
                  <c:v>765.94210937499997</c:v>
                </c:pt>
                <c:pt idx="535">
                  <c:v>769.05023437499995</c:v>
                </c:pt>
                <c:pt idx="536">
                  <c:v>773.44500000000005</c:v>
                </c:pt>
                <c:pt idx="537">
                  <c:v>777.73046875</c:v>
                </c:pt>
                <c:pt idx="538">
                  <c:v>777.73507812499997</c:v>
                </c:pt>
                <c:pt idx="539">
                  <c:v>777.74281250000001</c:v>
                </c:pt>
                <c:pt idx="540">
                  <c:v>779.89078125000003</c:v>
                </c:pt>
                <c:pt idx="541">
                  <c:v>780.99945312499995</c:v>
                </c:pt>
                <c:pt idx="542">
                  <c:v>783.13929687500001</c:v>
                </c:pt>
                <c:pt idx="543">
                  <c:v>783.14328124999997</c:v>
                </c:pt>
                <c:pt idx="544">
                  <c:v>783.14554687500004</c:v>
                </c:pt>
                <c:pt idx="545">
                  <c:v>783.14554687500004</c:v>
                </c:pt>
                <c:pt idx="546">
                  <c:v>784.14710937500001</c:v>
                </c:pt>
                <c:pt idx="547">
                  <c:v>787.24585937500001</c:v>
                </c:pt>
                <c:pt idx="548">
                  <c:v>791.67445312500001</c:v>
                </c:pt>
                <c:pt idx="549">
                  <c:v>792.75468750000005</c:v>
                </c:pt>
                <c:pt idx="550">
                  <c:v>792.76406250000002</c:v>
                </c:pt>
                <c:pt idx="551">
                  <c:v>792.77640625000004</c:v>
                </c:pt>
                <c:pt idx="552">
                  <c:v>793.89617187500005</c:v>
                </c:pt>
                <c:pt idx="553">
                  <c:v>795.02187500000002</c:v>
                </c:pt>
                <c:pt idx="554">
                  <c:v>797.21539062500005</c:v>
                </c:pt>
                <c:pt idx="555">
                  <c:v>798.31906249999997</c:v>
                </c:pt>
                <c:pt idx="556">
                  <c:v>799.31468749999999</c:v>
                </c:pt>
                <c:pt idx="557">
                  <c:v>799.31492187499998</c:v>
                </c:pt>
                <c:pt idx="558">
                  <c:v>799.31492187499998</c:v>
                </c:pt>
                <c:pt idx="559">
                  <c:v>801.35835937499996</c:v>
                </c:pt>
                <c:pt idx="560">
                  <c:v>805.606328125</c:v>
                </c:pt>
                <c:pt idx="561">
                  <c:v>808.93148437499997</c:v>
                </c:pt>
                <c:pt idx="562">
                  <c:v>808.93765625000003</c:v>
                </c:pt>
                <c:pt idx="563">
                  <c:v>808.94578124999998</c:v>
                </c:pt>
                <c:pt idx="564">
                  <c:v>811.03968750000001</c:v>
                </c:pt>
                <c:pt idx="565">
                  <c:v>814.41859375000001</c:v>
                </c:pt>
                <c:pt idx="566">
                  <c:v>815.58406249999996</c:v>
                </c:pt>
                <c:pt idx="567">
                  <c:v>817.69851562500003</c:v>
                </c:pt>
                <c:pt idx="568">
                  <c:v>819.81093750000002</c:v>
                </c:pt>
                <c:pt idx="569">
                  <c:v>819.81195312499995</c:v>
                </c:pt>
                <c:pt idx="570">
                  <c:v>819.81218750000005</c:v>
                </c:pt>
                <c:pt idx="571">
                  <c:v>822.98039062500004</c:v>
                </c:pt>
                <c:pt idx="572">
                  <c:v>825.11406250000005</c:v>
                </c:pt>
                <c:pt idx="573">
                  <c:v>828.20585937500005</c:v>
                </c:pt>
                <c:pt idx="574">
                  <c:v>828.21109375000003</c:v>
                </c:pt>
                <c:pt idx="575">
                  <c:v>828.22421874999998</c:v>
                </c:pt>
                <c:pt idx="576">
                  <c:v>830.470703125</c:v>
                </c:pt>
                <c:pt idx="577">
                  <c:v>832.73085937500002</c:v>
                </c:pt>
                <c:pt idx="578">
                  <c:v>836.16335937500003</c:v>
                </c:pt>
                <c:pt idx="579">
                  <c:v>837.205078125</c:v>
                </c:pt>
                <c:pt idx="580">
                  <c:v>837.205078125</c:v>
                </c:pt>
                <c:pt idx="581">
                  <c:v>837.205078125</c:v>
                </c:pt>
                <c:pt idx="582">
                  <c:v>838.23874999999998</c:v>
                </c:pt>
                <c:pt idx="583">
                  <c:v>841.39710937500001</c:v>
                </c:pt>
                <c:pt idx="584">
                  <c:v>845.76406250000002</c:v>
                </c:pt>
                <c:pt idx="585">
                  <c:v>846.85054687499996</c:v>
                </c:pt>
                <c:pt idx="586">
                  <c:v>846.86273437499995</c:v>
                </c:pt>
                <c:pt idx="587">
                  <c:v>846.87679687499997</c:v>
                </c:pt>
                <c:pt idx="588">
                  <c:v>849.01796875000002</c:v>
                </c:pt>
                <c:pt idx="589">
                  <c:v>852.477421875</c:v>
                </c:pt>
                <c:pt idx="590">
                  <c:v>856.64468750000003</c:v>
                </c:pt>
                <c:pt idx="591">
                  <c:v>858.87109375</c:v>
                </c:pt>
                <c:pt idx="592">
                  <c:v>858.87390625</c:v>
                </c:pt>
                <c:pt idx="593">
                  <c:v>858.874140625</c:v>
                </c:pt>
                <c:pt idx="594">
                  <c:v>859.88031249999995</c:v>
                </c:pt>
                <c:pt idx="595">
                  <c:v>863.05859375</c:v>
                </c:pt>
                <c:pt idx="596">
                  <c:v>866.379765625</c:v>
                </c:pt>
                <c:pt idx="597">
                  <c:v>869.67499999999995</c:v>
                </c:pt>
                <c:pt idx="598">
                  <c:v>869.68210937499998</c:v>
                </c:pt>
                <c:pt idx="599">
                  <c:v>869.69109375000005</c:v>
                </c:pt>
                <c:pt idx="600">
                  <c:v>870.77695312499998</c:v>
                </c:pt>
                <c:pt idx="601">
                  <c:v>871.85882812499995</c:v>
                </c:pt>
                <c:pt idx="602">
                  <c:v>872.91195312499997</c:v>
                </c:pt>
                <c:pt idx="603">
                  <c:v>874.03265624999995</c:v>
                </c:pt>
                <c:pt idx="604">
                  <c:v>875.09210937499995</c:v>
                </c:pt>
                <c:pt idx="605">
                  <c:v>875.09210937499995</c:v>
                </c:pt>
                <c:pt idx="606">
                  <c:v>876.09968749999996</c:v>
                </c:pt>
                <c:pt idx="607">
                  <c:v>879.20179687500001</c:v>
                </c:pt>
                <c:pt idx="608">
                  <c:v>882.44437500000004</c:v>
                </c:pt>
                <c:pt idx="609">
                  <c:v>884.70335937499999</c:v>
                </c:pt>
                <c:pt idx="610">
                  <c:v>887.49898437499996</c:v>
                </c:pt>
                <c:pt idx="611">
                  <c:v>887.51296875000003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tonnes_ha!$D$1</c:f>
              <c:strCache>
                <c:ptCount val="1"/>
                <c:pt idx="0">
                  <c:v>SO4 leached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tonnes_ha!$B$2:$B$613</c:f>
              <c:numCache>
                <c:formatCode>yyyy/mm/dd;@</c:formatCode>
                <c:ptCount val="612"/>
                <c:pt idx="0">
                  <c:v>18294</c:v>
                </c:pt>
                <c:pt idx="1">
                  <c:v>18322</c:v>
                </c:pt>
                <c:pt idx="2">
                  <c:v>18353</c:v>
                </c:pt>
                <c:pt idx="3">
                  <c:v>18383</c:v>
                </c:pt>
                <c:pt idx="4">
                  <c:v>18414</c:v>
                </c:pt>
                <c:pt idx="5">
                  <c:v>18444</c:v>
                </c:pt>
                <c:pt idx="6">
                  <c:v>18475</c:v>
                </c:pt>
                <c:pt idx="7">
                  <c:v>18506</c:v>
                </c:pt>
                <c:pt idx="8">
                  <c:v>18536</c:v>
                </c:pt>
                <c:pt idx="9">
                  <c:v>18567</c:v>
                </c:pt>
                <c:pt idx="10">
                  <c:v>18597</c:v>
                </c:pt>
                <c:pt idx="11">
                  <c:v>18628</c:v>
                </c:pt>
                <c:pt idx="12">
                  <c:v>18659</c:v>
                </c:pt>
                <c:pt idx="13">
                  <c:v>18687</c:v>
                </c:pt>
                <c:pt idx="14">
                  <c:v>18718</c:v>
                </c:pt>
                <c:pt idx="15">
                  <c:v>18748</c:v>
                </c:pt>
                <c:pt idx="16">
                  <c:v>18779</c:v>
                </c:pt>
                <c:pt idx="17">
                  <c:v>18809</c:v>
                </c:pt>
                <c:pt idx="18">
                  <c:v>18840</c:v>
                </c:pt>
                <c:pt idx="19">
                  <c:v>18871</c:v>
                </c:pt>
                <c:pt idx="20">
                  <c:v>18901</c:v>
                </c:pt>
                <c:pt idx="21">
                  <c:v>18932</c:v>
                </c:pt>
                <c:pt idx="22">
                  <c:v>18962</c:v>
                </c:pt>
                <c:pt idx="23">
                  <c:v>18993</c:v>
                </c:pt>
                <c:pt idx="24">
                  <c:v>19024</c:v>
                </c:pt>
                <c:pt idx="25">
                  <c:v>19053</c:v>
                </c:pt>
                <c:pt idx="26">
                  <c:v>19084</c:v>
                </c:pt>
                <c:pt idx="27">
                  <c:v>19114</c:v>
                </c:pt>
                <c:pt idx="28">
                  <c:v>19145</c:v>
                </c:pt>
                <c:pt idx="29">
                  <c:v>19175</c:v>
                </c:pt>
                <c:pt idx="30">
                  <c:v>19206</c:v>
                </c:pt>
                <c:pt idx="31">
                  <c:v>19237</c:v>
                </c:pt>
                <c:pt idx="32">
                  <c:v>19267</c:v>
                </c:pt>
                <c:pt idx="33">
                  <c:v>19298</c:v>
                </c:pt>
                <c:pt idx="34">
                  <c:v>19328</c:v>
                </c:pt>
                <c:pt idx="35">
                  <c:v>19359</c:v>
                </c:pt>
                <c:pt idx="36">
                  <c:v>19390</c:v>
                </c:pt>
                <c:pt idx="37">
                  <c:v>19418</c:v>
                </c:pt>
                <c:pt idx="38">
                  <c:v>19449</c:v>
                </c:pt>
                <c:pt idx="39">
                  <c:v>19479</c:v>
                </c:pt>
                <c:pt idx="40">
                  <c:v>19510</c:v>
                </c:pt>
                <c:pt idx="41">
                  <c:v>19540</c:v>
                </c:pt>
                <c:pt idx="42">
                  <c:v>19571</c:v>
                </c:pt>
                <c:pt idx="43">
                  <c:v>19602</c:v>
                </c:pt>
                <c:pt idx="44">
                  <c:v>19632</c:v>
                </c:pt>
                <c:pt idx="45">
                  <c:v>19663</c:v>
                </c:pt>
                <c:pt idx="46">
                  <c:v>19693</c:v>
                </c:pt>
                <c:pt idx="47">
                  <c:v>19724</c:v>
                </c:pt>
                <c:pt idx="48">
                  <c:v>19755</c:v>
                </c:pt>
                <c:pt idx="49">
                  <c:v>19783</c:v>
                </c:pt>
                <c:pt idx="50">
                  <c:v>19814</c:v>
                </c:pt>
                <c:pt idx="51">
                  <c:v>19844</c:v>
                </c:pt>
                <c:pt idx="52">
                  <c:v>19875</c:v>
                </c:pt>
                <c:pt idx="53">
                  <c:v>19905</c:v>
                </c:pt>
                <c:pt idx="54">
                  <c:v>19936</c:v>
                </c:pt>
                <c:pt idx="55">
                  <c:v>19967</c:v>
                </c:pt>
                <c:pt idx="56">
                  <c:v>19997</c:v>
                </c:pt>
                <c:pt idx="57">
                  <c:v>20028</c:v>
                </c:pt>
                <c:pt idx="58">
                  <c:v>20058</c:v>
                </c:pt>
                <c:pt idx="59">
                  <c:v>20089</c:v>
                </c:pt>
                <c:pt idx="60">
                  <c:v>20120</c:v>
                </c:pt>
                <c:pt idx="61">
                  <c:v>20148</c:v>
                </c:pt>
                <c:pt idx="62">
                  <c:v>20179</c:v>
                </c:pt>
                <c:pt idx="63">
                  <c:v>20209</c:v>
                </c:pt>
                <c:pt idx="64">
                  <c:v>20240</c:v>
                </c:pt>
                <c:pt idx="65">
                  <c:v>20270</c:v>
                </c:pt>
                <c:pt idx="66">
                  <c:v>20301</c:v>
                </c:pt>
                <c:pt idx="67">
                  <c:v>20332</c:v>
                </c:pt>
                <c:pt idx="68">
                  <c:v>20362</c:v>
                </c:pt>
                <c:pt idx="69">
                  <c:v>20393</c:v>
                </c:pt>
                <c:pt idx="70">
                  <c:v>20423</c:v>
                </c:pt>
                <c:pt idx="71">
                  <c:v>20454</c:v>
                </c:pt>
                <c:pt idx="72">
                  <c:v>20485</c:v>
                </c:pt>
                <c:pt idx="73">
                  <c:v>20514</c:v>
                </c:pt>
                <c:pt idx="74">
                  <c:v>20545</c:v>
                </c:pt>
                <c:pt idx="75">
                  <c:v>20575</c:v>
                </c:pt>
                <c:pt idx="76">
                  <c:v>20606</c:v>
                </c:pt>
                <c:pt idx="77">
                  <c:v>20636</c:v>
                </c:pt>
                <c:pt idx="78">
                  <c:v>20667</c:v>
                </c:pt>
                <c:pt idx="79">
                  <c:v>20698</c:v>
                </c:pt>
                <c:pt idx="80">
                  <c:v>20728</c:v>
                </c:pt>
                <c:pt idx="81">
                  <c:v>20759</c:v>
                </c:pt>
                <c:pt idx="82">
                  <c:v>20789</c:v>
                </c:pt>
                <c:pt idx="83">
                  <c:v>20820</c:v>
                </c:pt>
                <c:pt idx="84">
                  <c:v>20851</c:v>
                </c:pt>
                <c:pt idx="85">
                  <c:v>20879</c:v>
                </c:pt>
                <c:pt idx="86">
                  <c:v>20910</c:v>
                </c:pt>
                <c:pt idx="87">
                  <c:v>20940</c:v>
                </c:pt>
                <c:pt idx="88">
                  <c:v>20971</c:v>
                </c:pt>
                <c:pt idx="89">
                  <c:v>21001</c:v>
                </c:pt>
                <c:pt idx="90">
                  <c:v>21032</c:v>
                </c:pt>
                <c:pt idx="91">
                  <c:v>21063</c:v>
                </c:pt>
                <c:pt idx="92">
                  <c:v>21093</c:v>
                </c:pt>
                <c:pt idx="93">
                  <c:v>21124</c:v>
                </c:pt>
                <c:pt idx="94">
                  <c:v>21154</c:v>
                </c:pt>
                <c:pt idx="95">
                  <c:v>21185</c:v>
                </c:pt>
                <c:pt idx="96">
                  <c:v>21216</c:v>
                </c:pt>
                <c:pt idx="97">
                  <c:v>21244</c:v>
                </c:pt>
                <c:pt idx="98">
                  <c:v>21275</c:v>
                </c:pt>
                <c:pt idx="99">
                  <c:v>21305</c:v>
                </c:pt>
                <c:pt idx="100">
                  <c:v>21336</c:v>
                </c:pt>
                <c:pt idx="101">
                  <c:v>21366</c:v>
                </c:pt>
                <c:pt idx="102">
                  <c:v>21397</c:v>
                </c:pt>
                <c:pt idx="103">
                  <c:v>21428</c:v>
                </c:pt>
                <c:pt idx="104">
                  <c:v>21458</c:v>
                </c:pt>
                <c:pt idx="105">
                  <c:v>21489</c:v>
                </c:pt>
                <c:pt idx="106">
                  <c:v>21519</c:v>
                </c:pt>
                <c:pt idx="107">
                  <c:v>21550</c:v>
                </c:pt>
                <c:pt idx="108">
                  <c:v>21581</c:v>
                </c:pt>
                <c:pt idx="109">
                  <c:v>21609</c:v>
                </c:pt>
                <c:pt idx="110">
                  <c:v>21640</c:v>
                </c:pt>
                <c:pt idx="111">
                  <c:v>21670</c:v>
                </c:pt>
                <c:pt idx="112">
                  <c:v>21701</c:v>
                </c:pt>
                <c:pt idx="113">
                  <c:v>21731</c:v>
                </c:pt>
                <c:pt idx="114">
                  <c:v>21762</c:v>
                </c:pt>
                <c:pt idx="115">
                  <c:v>21793</c:v>
                </c:pt>
                <c:pt idx="116">
                  <c:v>21823</c:v>
                </c:pt>
                <c:pt idx="117">
                  <c:v>21854</c:v>
                </c:pt>
                <c:pt idx="118">
                  <c:v>21884</c:v>
                </c:pt>
                <c:pt idx="119">
                  <c:v>21915</c:v>
                </c:pt>
                <c:pt idx="120">
                  <c:v>21946</c:v>
                </c:pt>
                <c:pt idx="121">
                  <c:v>21975</c:v>
                </c:pt>
                <c:pt idx="122">
                  <c:v>22006</c:v>
                </c:pt>
                <c:pt idx="123">
                  <c:v>22036</c:v>
                </c:pt>
                <c:pt idx="124">
                  <c:v>22067</c:v>
                </c:pt>
                <c:pt idx="125">
                  <c:v>22097</c:v>
                </c:pt>
                <c:pt idx="126">
                  <c:v>22128</c:v>
                </c:pt>
                <c:pt idx="127">
                  <c:v>22159</c:v>
                </c:pt>
                <c:pt idx="128">
                  <c:v>22189</c:v>
                </c:pt>
                <c:pt idx="129">
                  <c:v>22220</c:v>
                </c:pt>
                <c:pt idx="130">
                  <c:v>22250</c:v>
                </c:pt>
                <c:pt idx="131">
                  <c:v>22281</c:v>
                </c:pt>
                <c:pt idx="132">
                  <c:v>22312</c:v>
                </c:pt>
                <c:pt idx="133">
                  <c:v>22340</c:v>
                </c:pt>
                <c:pt idx="134">
                  <c:v>22371</c:v>
                </c:pt>
                <c:pt idx="135">
                  <c:v>22401</c:v>
                </c:pt>
                <c:pt idx="136">
                  <c:v>22432</c:v>
                </c:pt>
                <c:pt idx="137">
                  <c:v>22462</c:v>
                </c:pt>
                <c:pt idx="138">
                  <c:v>22493</c:v>
                </c:pt>
                <c:pt idx="139">
                  <c:v>22524</c:v>
                </c:pt>
                <c:pt idx="140">
                  <c:v>22554</c:v>
                </c:pt>
                <c:pt idx="141">
                  <c:v>22585</c:v>
                </c:pt>
                <c:pt idx="142">
                  <c:v>22615</c:v>
                </c:pt>
                <c:pt idx="143">
                  <c:v>22646</c:v>
                </c:pt>
                <c:pt idx="144">
                  <c:v>22677</c:v>
                </c:pt>
                <c:pt idx="145">
                  <c:v>22705</c:v>
                </c:pt>
                <c:pt idx="146">
                  <c:v>22736</c:v>
                </c:pt>
                <c:pt idx="147">
                  <c:v>22766</c:v>
                </c:pt>
                <c:pt idx="148">
                  <c:v>22797</c:v>
                </c:pt>
                <c:pt idx="149">
                  <c:v>22827</c:v>
                </c:pt>
                <c:pt idx="150">
                  <c:v>22858</c:v>
                </c:pt>
                <c:pt idx="151">
                  <c:v>22889</c:v>
                </c:pt>
                <c:pt idx="152">
                  <c:v>22919</c:v>
                </c:pt>
                <c:pt idx="153">
                  <c:v>22950</c:v>
                </c:pt>
                <c:pt idx="154">
                  <c:v>22980</c:v>
                </c:pt>
                <c:pt idx="155">
                  <c:v>23011</c:v>
                </c:pt>
                <c:pt idx="156">
                  <c:v>23042</c:v>
                </c:pt>
                <c:pt idx="157">
                  <c:v>23070</c:v>
                </c:pt>
                <c:pt idx="158">
                  <c:v>23101</c:v>
                </c:pt>
                <c:pt idx="159">
                  <c:v>23131</c:v>
                </c:pt>
                <c:pt idx="160">
                  <c:v>23162</c:v>
                </c:pt>
                <c:pt idx="161">
                  <c:v>23192</c:v>
                </c:pt>
                <c:pt idx="162">
                  <c:v>23223</c:v>
                </c:pt>
                <c:pt idx="163">
                  <c:v>23254</c:v>
                </c:pt>
                <c:pt idx="164">
                  <c:v>23284</c:v>
                </c:pt>
                <c:pt idx="165">
                  <c:v>23315</c:v>
                </c:pt>
                <c:pt idx="166">
                  <c:v>23345</c:v>
                </c:pt>
                <c:pt idx="167">
                  <c:v>23376</c:v>
                </c:pt>
                <c:pt idx="168">
                  <c:v>23407</c:v>
                </c:pt>
                <c:pt idx="169">
                  <c:v>23436</c:v>
                </c:pt>
                <c:pt idx="170">
                  <c:v>23467</c:v>
                </c:pt>
                <c:pt idx="171">
                  <c:v>23497</c:v>
                </c:pt>
                <c:pt idx="172">
                  <c:v>23528</c:v>
                </c:pt>
                <c:pt idx="173">
                  <c:v>23558</c:v>
                </c:pt>
                <c:pt idx="174">
                  <c:v>23589</c:v>
                </c:pt>
                <c:pt idx="175">
                  <c:v>23620</c:v>
                </c:pt>
                <c:pt idx="176">
                  <c:v>23650</c:v>
                </c:pt>
                <c:pt idx="177">
                  <c:v>23681</c:v>
                </c:pt>
                <c:pt idx="178">
                  <c:v>23711</c:v>
                </c:pt>
                <c:pt idx="179">
                  <c:v>23742</c:v>
                </c:pt>
                <c:pt idx="180">
                  <c:v>23773</c:v>
                </c:pt>
                <c:pt idx="181">
                  <c:v>23801</c:v>
                </c:pt>
                <c:pt idx="182">
                  <c:v>23832</c:v>
                </c:pt>
                <c:pt idx="183">
                  <c:v>23862</c:v>
                </c:pt>
                <c:pt idx="184">
                  <c:v>23893</c:v>
                </c:pt>
                <c:pt idx="185">
                  <c:v>23923</c:v>
                </c:pt>
                <c:pt idx="186">
                  <c:v>23954</c:v>
                </c:pt>
                <c:pt idx="187">
                  <c:v>23985</c:v>
                </c:pt>
                <c:pt idx="188">
                  <c:v>24015</c:v>
                </c:pt>
                <c:pt idx="189">
                  <c:v>24046</c:v>
                </c:pt>
                <c:pt idx="190">
                  <c:v>24076</c:v>
                </c:pt>
                <c:pt idx="191">
                  <c:v>24107</c:v>
                </c:pt>
                <c:pt idx="192">
                  <c:v>24138</c:v>
                </c:pt>
                <c:pt idx="193">
                  <c:v>24166</c:v>
                </c:pt>
                <c:pt idx="194">
                  <c:v>24197</c:v>
                </c:pt>
                <c:pt idx="195">
                  <c:v>24227</c:v>
                </c:pt>
                <c:pt idx="196">
                  <c:v>24258</c:v>
                </c:pt>
                <c:pt idx="197">
                  <c:v>24288</c:v>
                </c:pt>
                <c:pt idx="198">
                  <c:v>24319</c:v>
                </c:pt>
                <c:pt idx="199">
                  <c:v>24350</c:v>
                </c:pt>
                <c:pt idx="200">
                  <c:v>24380</c:v>
                </c:pt>
                <c:pt idx="201">
                  <c:v>24411</c:v>
                </c:pt>
                <c:pt idx="202">
                  <c:v>24441</c:v>
                </c:pt>
                <c:pt idx="203">
                  <c:v>24472</c:v>
                </c:pt>
                <c:pt idx="204">
                  <c:v>24503</c:v>
                </c:pt>
                <c:pt idx="205">
                  <c:v>24531</c:v>
                </c:pt>
                <c:pt idx="206">
                  <c:v>24562</c:v>
                </c:pt>
                <c:pt idx="207">
                  <c:v>24592</c:v>
                </c:pt>
                <c:pt idx="208">
                  <c:v>24623</c:v>
                </c:pt>
                <c:pt idx="209">
                  <c:v>24653</c:v>
                </c:pt>
                <c:pt idx="210">
                  <c:v>24684</c:v>
                </c:pt>
                <c:pt idx="211">
                  <c:v>24715</c:v>
                </c:pt>
                <c:pt idx="212">
                  <c:v>24745</c:v>
                </c:pt>
                <c:pt idx="213">
                  <c:v>24776</c:v>
                </c:pt>
                <c:pt idx="214">
                  <c:v>24806</c:v>
                </c:pt>
                <c:pt idx="215">
                  <c:v>24837</c:v>
                </c:pt>
                <c:pt idx="216">
                  <c:v>24868</c:v>
                </c:pt>
                <c:pt idx="217">
                  <c:v>24897</c:v>
                </c:pt>
                <c:pt idx="218">
                  <c:v>24928</c:v>
                </c:pt>
                <c:pt idx="219">
                  <c:v>24958</c:v>
                </c:pt>
                <c:pt idx="220">
                  <c:v>24989</c:v>
                </c:pt>
                <c:pt idx="221">
                  <c:v>25019</c:v>
                </c:pt>
                <c:pt idx="222">
                  <c:v>25050</c:v>
                </c:pt>
                <c:pt idx="223">
                  <c:v>25081</c:v>
                </c:pt>
                <c:pt idx="224">
                  <c:v>25111</c:v>
                </c:pt>
                <c:pt idx="225">
                  <c:v>25142</c:v>
                </c:pt>
                <c:pt idx="226">
                  <c:v>25172</c:v>
                </c:pt>
                <c:pt idx="227">
                  <c:v>25203</c:v>
                </c:pt>
                <c:pt idx="228">
                  <c:v>25234</c:v>
                </c:pt>
                <c:pt idx="229">
                  <c:v>25262</c:v>
                </c:pt>
                <c:pt idx="230">
                  <c:v>25293</c:v>
                </c:pt>
                <c:pt idx="231">
                  <c:v>25323</c:v>
                </c:pt>
                <c:pt idx="232">
                  <c:v>25354</c:v>
                </c:pt>
                <c:pt idx="233">
                  <c:v>25384</c:v>
                </c:pt>
                <c:pt idx="234">
                  <c:v>25415</c:v>
                </c:pt>
                <c:pt idx="235">
                  <c:v>25446</c:v>
                </c:pt>
                <c:pt idx="236">
                  <c:v>25476</c:v>
                </c:pt>
                <c:pt idx="237">
                  <c:v>25507</c:v>
                </c:pt>
                <c:pt idx="238">
                  <c:v>25537</c:v>
                </c:pt>
                <c:pt idx="239">
                  <c:v>25568</c:v>
                </c:pt>
                <c:pt idx="240">
                  <c:v>25599</c:v>
                </c:pt>
                <c:pt idx="241">
                  <c:v>25627</c:v>
                </c:pt>
                <c:pt idx="242">
                  <c:v>25658</c:v>
                </c:pt>
                <c:pt idx="243">
                  <c:v>25688</c:v>
                </c:pt>
                <c:pt idx="244">
                  <c:v>25719</c:v>
                </c:pt>
                <c:pt idx="245">
                  <c:v>25749</c:v>
                </c:pt>
                <c:pt idx="246">
                  <c:v>25780</c:v>
                </c:pt>
                <c:pt idx="247">
                  <c:v>25811</c:v>
                </c:pt>
                <c:pt idx="248">
                  <c:v>25841</c:v>
                </c:pt>
                <c:pt idx="249">
                  <c:v>25872</c:v>
                </c:pt>
                <c:pt idx="250">
                  <c:v>25902</c:v>
                </c:pt>
                <c:pt idx="251">
                  <c:v>25933</c:v>
                </c:pt>
                <c:pt idx="252">
                  <c:v>25964</c:v>
                </c:pt>
                <c:pt idx="253">
                  <c:v>25992</c:v>
                </c:pt>
                <c:pt idx="254">
                  <c:v>26023</c:v>
                </c:pt>
                <c:pt idx="255">
                  <c:v>26053</c:v>
                </c:pt>
                <c:pt idx="256">
                  <c:v>26084</c:v>
                </c:pt>
                <c:pt idx="257">
                  <c:v>26114</c:v>
                </c:pt>
                <c:pt idx="258">
                  <c:v>26145</c:v>
                </c:pt>
                <c:pt idx="259">
                  <c:v>26176</c:v>
                </c:pt>
                <c:pt idx="260">
                  <c:v>26206</c:v>
                </c:pt>
                <c:pt idx="261">
                  <c:v>26237</c:v>
                </c:pt>
                <c:pt idx="262">
                  <c:v>26267</c:v>
                </c:pt>
                <c:pt idx="263">
                  <c:v>26298</c:v>
                </c:pt>
                <c:pt idx="264">
                  <c:v>26329</c:v>
                </c:pt>
                <c:pt idx="265">
                  <c:v>26358</c:v>
                </c:pt>
                <c:pt idx="266">
                  <c:v>26389</c:v>
                </c:pt>
                <c:pt idx="267">
                  <c:v>26419</c:v>
                </c:pt>
                <c:pt idx="268">
                  <c:v>26450</c:v>
                </c:pt>
                <c:pt idx="269">
                  <c:v>26480</c:v>
                </c:pt>
                <c:pt idx="270">
                  <c:v>26511</c:v>
                </c:pt>
                <c:pt idx="271">
                  <c:v>26542</c:v>
                </c:pt>
                <c:pt idx="272">
                  <c:v>26572</c:v>
                </c:pt>
                <c:pt idx="273">
                  <c:v>26603</c:v>
                </c:pt>
                <c:pt idx="274">
                  <c:v>26633</c:v>
                </c:pt>
                <c:pt idx="275">
                  <c:v>26664</c:v>
                </c:pt>
                <c:pt idx="276">
                  <c:v>26695</c:v>
                </c:pt>
                <c:pt idx="277">
                  <c:v>26723</c:v>
                </c:pt>
                <c:pt idx="278">
                  <c:v>26754</c:v>
                </c:pt>
                <c:pt idx="279">
                  <c:v>26784</c:v>
                </c:pt>
                <c:pt idx="280">
                  <c:v>26815</c:v>
                </c:pt>
                <c:pt idx="281">
                  <c:v>26845</c:v>
                </c:pt>
                <c:pt idx="282">
                  <c:v>26876</c:v>
                </c:pt>
                <c:pt idx="283">
                  <c:v>26907</c:v>
                </c:pt>
                <c:pt idx="284">
                  <c:v>26937</c:v>
                </c:pt>
                <c:pt idx="285">
                  <c:v>26968</c:v>
                </c:pt>
                <c:pt idx="286">
                  <c:v>26998</c:v>
                </c:pt>
                <c:pt idx="287">
                  <c:v>27029</c:v>
                </c:pt>
                <c:pt idx="288">
                  <c:v>27060</c:v>
                </c:pt>
                <c:pt idx="289">
                  <c:v>27088</c:v>
                </c:pt>
                <c:pt idx="290">
                  <c:v>27119</c:v>
                </c:pt>
                <c:pt idx="291">
                  <c:v>27149</c:v>
                </c:pt>
                <c:pt idx="292">
                  <c:v>27180</c:v>
                </c:pt>
                <c:pt idx="293">
                  <c:v>27210</c:v>
                </c:pt>
                <c:pt idx="294">
                  <c:v>27241</c:v>
                </c:pt>
                <c:pt idx="295">
                  <c:v>27272</c:v>
                </c:pt>
                <c:pt idx="296">
                  <c:v>27302</c:v>
                </c:pt>
                <c:pt idx="297">
                  <c:v>27333</c:v>
                </c:pt>
                <c:pt idx="298">
                  <c:v>27363</c:v>
                </c:pt>
                <c:pt idx="299">
                  <c:v>27394</c:v>
                </c:pt>
                <c:pt idx="300">
                  <c:v>27425</c:v>
                </c:pt>
                <c:pt idx="301">
                  <c:v>27453</c:v>
                </c:pt>
                <c:pt idx="302">
                  <c:v>27484</c:v>
                </c:pt>
                <c:pt idx="303">
                  <c:v>27514</c:v>
                </c:pt>
                <c:pt idx="304">
                  <c:v>27545</c:v>
                </c:pt>
                <c:pt idx="305">
                  <c:v>27575</c:v>
                </c:pt>
                <c:pt idx="306">
                  <c:v>27606</c:v>
                </c:pt>
                <c:pt idx="307">
                  <c:v>27637</c:v>
                </c:pt>
                <c:pt idx="308">
                  <c:v>27667</c:v>
                </c:pt>
                <c:pt idx="309">
                  <c:v>27698</c:v>
                </c:pt>
                <c:pt idx="310">
                  <c:v>27728</c:v>
                </c:pt>
                <c:pt idx="311">
                  <c:v>27759</c:v>
                </c:pt>
                <c:pt idx="312">
                  <c:v>27790</c:v>
                </c:pt>
                <c:pt idx="313">
                  <c:v>27819</c:v>
                </c:pt>
                <c:pt idx="314">
                  <c:v>27850</c:v>
                </c:pt>
                <c:pt idx="315">
                  <c:v>27880</c:v>
                </c:pt>
                <c:pt idx="316">
                  <c:v>27911</c:v>
                </c:pt>
                <c:pt idx="317">
                  <c:v>27941</c:v>
                </c:pt>
                <c:pt idx="318">
                  <c:v>27972</c:v>
                </c:pt>
                <c:pt idx="319">
                  <c:v>28003</c:v>
                </c:pt>
                <c:pt idx="320">
                  <c:v>28033</c:v>
                </c:pt>
                <c:pt idx="321">
                  <c:v>28064</c:v>
                </c:pt>
                <c:pt idx="322">
                  <c:v>28094</c:v>
                </c:pt>
                <c:pt idx="323">
                  <c:v>28125</c:v>
                </c:pt>
                <c:pt idx="324">
                  <c:v>28156</c:v>
                </c:pt>
                <c:pt idx="325">
                  <c:v>28184</c:v>
                </c:pt>
                <c:pt idx="326">
                  <c:v>28215</c:v>
                </c:pt>
                <c:pt idx="327">
                  <c:v>28245</c:v>
                </c:pt>
                <c:pt idx="328">
                  <c:v>28276</c:v>
                </c:pt>
                <c:pt idx="329">
                  <c:v>28306</c:v>
                </c:pt>
                <c:pt idx="330">
                  <c:v>28337</c:v>
                </c:pt>
                <c:pt idx="331">
                  <c:v>28368</c:v>
                </c:pt>
                <c:pt idx="332">
                  <c:v>28398</c:v>
                </c:pt>
                <c:pt idx="333">
                  <c:v>28429</c:v>
                </c:pt>
                <c:pt idx="334">
                  <c:v>28459</c:v>
                </c:pt>
                <c:pt idx="335">
                  <c:v>28490</c:v>
                </c:pt>
                <c:pt idx="336">
                  <c:v>28521</c:v>
                </c:pt>
                <c:pt idx="337">
                  <c:v>28549</c:v>
                </c:pt>
                <c:pt idx="338">
                  <c:v>28580</c:v>
                </c:pt>
                <c:pt idx="339">
                  <c:v>28610</c:v>
                </c:pt>
                <c:pt idx="340">
                  <c:v>28641</c:v>
                </c:pt>
                <c:pt idx="341">
                  <c:v>28671</c:v>
                </c:pt>
                <c:pt idx="342">
                  <c:v>28702</c:v>
                </c:pt>
                <c:pt idx="343">
                  <c:v>28733</c:v>
                </c:pt>
                <c:pt idx="344">
                  <c:v>28763</c:v>
                </c:pt>
                <c:pt idx="345">
                  <c:v>28794</c:v>
                </c:pt>
                <c:pt idx="346">
                  <c:v>28824</c:v>
                </c:pt>
                <c:pt idx="347">
                  <c:v>28855</c:v>
                </c:pt>
                <c:pt idx="348">
                  <c:v>28886</c:v>
                </c:pt>
                <c:pt idx="349">
                  <c:v>28914</c:v>
                </c:pt>
                <c:pt idx="350">
                  <c:v>28945</c:v>
                </c:pt>
                <c:pt idx="351">
                  <c:v>28975</c:v>
                </c:pt>
                <c:pt idx="352">
                  <c:v>29006</c:v>
                </c:pt>
                <c:pt idx="353">
                  <c:v>29036</c:v>
                </c:pt>
                <c:pt idx="354">
                  <c:v>29067</c:v>
                </c:pt>
                <c:pt idx="355">
                  <c:v>29098</c:v>
                </c:pt>
                <c:pt idx="356">
                  <c:v>29128</c:v>
                </c:pt>
                <c:pt idx="357">
                  <c:v>29159</c:v>
                </c:pt>
                <c:pt idx="358">
                  <c:v>29189</c:v>
                </c:pt>
                <c:pt idx="359">
                  <c:v>29220</c:v>
                </c:pt>
                <c:pt idx="360">
                  <c:v>29251</c:v>
                </c:pt>
                <c:pt idx="361">
                  <c:v>29280</c:v>
                </c:pt>
                <c:pt idx="362">
                  <c:v>29311</c:v>
                </c:pt>
                <c:pt idx="363">
                  <c:v>29341</c:v>
                </c:pt>
                <c:pt idx="364">
                  <c:v>29372</c:v>
                </c:pt>
                <c:pt idx="365">
                  <c:v>29402</c:v>
                </c:pt>
                <c:pt idx="366">
                  <c:v>29433</c:v>
                </c:pt>
                <c:pt idx="367">
                  <c:v>29464</c:v>
                </c:pt>
                <c:pt idx="368">
                  <c:v>29494</c:v>
                </c:pt>
                <c:pt idx="369">
                  <c:v>29525</c:v>
                </c:pt>
                <c:pt idx="370">
                  <c:v>29555</c:v>
                </c:pt>
                <c:pt idx="371">
                  <c:v>29586</c:v>
                </c:pt>
                <c:pt idx="372">
                  <c:v>29617</c:v>
                </c:pt>
                <c:pt idx="373">
                  <c:v>29645</c:v>
                </c:pt>
                <c:pt idx="374">
                  <c:v>29676</c:v>
                </c:pt>
                <c:pt idx="375">
                  <c:v>29706</c:v>
                </c:pt>
                <c:pt idx="376">
                  <c:v>29737</c:v>
                </c:pt>
                <c:pt idx="377">
                  <c:v>29767</c:v>
                </c:pt>
                <c:pt idx="378">
                  <c:v>29798</c:v>
                </c:pt>
                <c:pt idx="379">
                  <c:v>29829</c:v>
                </c:pt>
                <c:pt idx="380">
                  <c:v>29859</c:v>
                </c:pt>
                <c:pt idx="381">
                  <c:v>29890</c:v>
                </c:pt>
                <c:pt idx="382">
                  <c:v>29920</c:v>
                </c:pt>
                <c:pt idx="383">
                  <c:v>29951</c:v>
                </c:pt>
                <c:pt idx="384">
                  <c:v>29982</c:v>
                </c:pt>
                <c:pt idx="385">
                  <c:v>30010</c:v>
                </c:pt>
                <c:pt idx="386">
                  <c:v>30041</c:v>
                </c:pt>
                <c:pt idx="387">
                  <c:v>30071</c:v>
                </c:pt>
                <c:pt idx="388">
                  <c:v>30102</c:v>
                </c:pt>
                <c:pt idx="389">
                  <c:v>30132</c:v>
                </c:pt>
                <c:pt idx="390">
                  <c:v>30163</c:v>
                </c:pt>
                <c:pt idx="391">
                  <c:v>30194</c:v>
                </c:pt>
                <c:pt idx="392">
                  <c:v>30224</c:v>
                </c:pt>
                <c:pt idx="393">
                  <c:v>30255</c:v>
                </c:pt>
                <c:pt idx="394">
                  <c:v>30285</c:v>
                </c:pt>
                <c:pt idx="395">
                  <c:v>30316</c:v>
                </c:pt>
                <c:pt idx="396">
                  <c:v>30347</c:v>
                </c:pt>
                <c:pt idx="397">
                  <c:v>30375</c:v>
                </c:pt>
                <c:pt idx="398">
                  <c:v>30406</c:v>
                </c:pt>
                <c:pt idx="399">
                  <c:v>30436</c:v>
                </c:pt>
                <c:pt idx="400">
                  <c:v>30467</c:v>
                </c:pt>
                <c:pt idx="401">
                  <c:v>30497</c:v>
                </c:pt>
                <c:pt idx="402">
                  <c:v>30528</c:v>
                </c:pt>
                <c:pt idx="403">
                  <c:v>30559</c:v>
                </c:pt>
                <c:pt idx="404">
                  <c:v>30589</c:v>
                </c:pt>
                <c:pt idx="405">
                  <c:v>30620</c:v>
                </c:pt>
                <c:pt idx="406">
                  <c:v>30650</c:v>
                </c:pt>
                <c:pt idx="407">
                  <c:v>30681</c:v>
                </c:pt>
                <c:pt idx="408">
                  <c:v>30712</c:v>
                </c:pt>
                <c:pt idx="409">
                  <c:v>30741</c:v>
                </c:pt>
                <c:pt idx="410">
                  <c:v>30772</c:v>
                </c:pt>
                <c:pt idx="411">
                  <c:v>30802</c:v>
                </c:pt>
                <c:pt idx="412">
                  <c:v>30833</c:v>
                </c:pt>
                <c:pt idx="413">
                  <c:v>30863</c:v>
                </c:pt>
                <c:pt idx="414">
                  <c:v>30894</c:v>
                </c:pt>
                <c:pt idx="415">
                  <c:v>30925</c:v>
                </c:pt>
                <c:pt idx="416">
                  <c:v>30955</c:v>
                </c:pt>
                <c:pt idx="417">
                  <c:v>30986</c:v>
                </c:pt>
                <c:pt idx="418">
                  <c:v>31016</c:v>
                </c:pt>
                <c:pt idx="419">
                  <c:v>31047</c:v>
                </c:pt>
                <c:pt idx="420">
                  <c:v>31078</c:v>
                </c:pt>
                <c:pt idx="421">
                  <c:v>31106</c:v>
                </c:pt>
                <c:pt idx="422">
                  <c:v>31137</c:v>
                </c:pt>
                <c:pt idx="423">
                  <c:v>31167</c:v>
                </c:pt>
                <c:pt idx="424">
                  <c:v>31198</c:v>
                </c:pt>
                <c:pt idx="425">
                  <c:v>31228</c:v>
                </c:pt>
                <c:pt idx="426">
                  <c:v>31259</c:v>
                </c:pt>
                <c:pt idx="427">
                  <c:v>31290</c:v>
                </c:pt>
                <c:pt idx="428">
                  <c:v>31320</c:v>
                </c:pt>
                <c:pt idx="429">
                  <c:v>31351</c:v>
                </c:pt>
                <c:pt idx="430">
                  <c:v>31381</c:v>
                </c:pt>
                <c:pt idx="431">
                  <c:v>31412</c:v>
                </c:pt>
                <c:pt idx="432">
                  <c:v>31443</c:v>
                </c:pt>
                <c:pt idx="433">
                  <c:v>31471</c:v>
                </c:pt>
                <c:pt idx="434">
                  <c:v>31502</c:v>
                </c:pt>
                <c:pt idx="435">
                  <c:v>31532</c:v>
                </c:pt>
                <c:pt idx="436">
                  <c:v>31563</c:v>
                </c:pt>
                <c:pt idx="437">
                  <c:v>31593</c:v>
                </c:pt>
                <c:pt idx="438">
                  <c:v>31624</c:v>
                </c:pt>
                <c:pt idx="439">
                  <c:v>31655</c:v>
                </c:pt>
                <c:pt idx="440">
                  <c:v>31685</c:v>
                </c:pt>
                <c:pt idx="441">
                  <c:v>31716</c:v>
                </c:pt>
                <c:pt idx="442">
                  <c:v>31746</c:v>
                </c:pt>
                <c:pt idx="443">
                  <c:v>31777</c:v>
                </c:pt>
                <c:pt idx="444">
                  <c:v>31808</c:v>
                </c:pt>
                <c:pt idx="445">
                  <c:v>31836</c:v>
                </c:pt>
                <c:pt idx="446">
                  <c:v>31867</c:v>
                </c:pt>
                <c:pt idx="447">
                  <c:v>31897</c:v>
                </c:pt>
                <c:pt idx="448">
                  <c:v>31928</c:v>
                </c:pt>
                <c:pt idx="449">
                  <c:v>31958</c:v>
                </c:pt>
                <c:pt idx="450">
                  <c:v>31989</c:v>
                </c:pt>
                <c:pt idx="451">
                  <c:v>32020</c:v>
                </c:pt>
                <c:pt idx="452">
                  <c:v>32050</c:v>
                </c:pt>
                <c:pt idx="453">
                  <c:v>32081</c:v>
                </c:pt>
                <c:pt idx="454">
                  <c:v>32111</c:v>
                </c:pt>
                <c:pt idx="455">
                  <c:v>32142</c:v>
                </c:pt>
                <c:pt idx="456">
                  <c:v>32173</c:v>
                </c:pt>
                <c:pt idx="457">
                  <c:v>32202</c:v>
                </c:pt>
                <c:pt idx="458">
                  <c:v>32233</c:v>
                </c:pt>
                <c:pt idx="459">
                  <c:v>32263</c:v>
                </c:pt>
                <c:pt idx="460">
                  <c:v>32294</c:v>
                </c:pt>
                <c:pt idx="461">
                  <c:v>32324</c:v>
                </c:pt>
                <c:pt idx="462">
                  <c:v>32355</c:v>
                </c:pt>
                <c:pt idx="463">
                  <c:v>32386</c:v>
                </c:pt>
                <c:pt idx="464">
                  <c:v>32416</c:v>
                </c:pt>
                <c:pt idx="465">
                  <c:v>32447</c:v>
                </c:pt>
                <c:pt idx="466">
                  <c:v>32477</c:v>
                </c:pt>
                <c:pt idx="467">
                  <c:v>32508</c:v>
                </c:pt>
                <c:pt idx="468">
                  <c:v>32539</c:v>
                </c:pt>
                <c:pt idx="469">
                  <c:v>32567</c:v>
                </c:pt>
                <c:pt idx="470">
                  <c:v>32598</c:v>
                </c:pt>
                <c:pt idx="471">
                  <c:v>32628</c:v>
                </c:pt>
                <c:pt idx="472">
                  <c:v>32659</c:v>
                </c:pt>
                <c:pt idx="473">
                  <c:v>32689</c:v>
                </c:pt>
                <c:pt idx="474">
                  <c:v>32720</c:v>
                </c:pt>
                <c:pt idx="475">
                  <c:v>32751</c:v>
                </c:pt>
                <c:pt idx="476">
                  <c:v>32781</c:v>
                </c:pt>
                <c:pt idx="477">
                  <c:v>32812</c:v>
                </c:pt>
                <c:pt idx="478">
                  <c:v>32842</c:v>
                </c:pt>
                <c:pt idx="479">
                  <c:v>32873</c:v>
                </c:pt>
                <c:pt idx="480">
                  <c:v>32904</c:v>
                </c:pt>
                <c:pt idx="481">
                  <c:v>32932</c:v>
                </c:pt>
                <c:pt idx="482">
                  <c:v>32963</c:v>
                </c:pt>
                <c:pt idx="483">
                  <c:v>32993</c:v>
                </c:pt>
                <c:pt idx="484">
                  <c:v>33024</c:v>
                </c:pt>
                <c:pt idx="485">
                  <c:v>33054</c:v>
                </c:pt>
                <c:pt idx="486">
                  <c:v>33085</c:v>
                </c:pt>
                <c:pt idx="487">
                  <c:v>33116</c:v>
                </c:pt>
                <c:pt idx="488">
                  <c:v>33146</c:v>
                </c:pt>
                <c:pt idx="489">
                  <c:v>33177</c:v>
                </c:pt>
                <c:pt idx="490">
                  <c:v>33207</c:v>
                </c:pt>
                <c:pt idx="491">
                  <c:v>33238</c:v>
                </c:pt>
                <c:pt idx="492">
                  <c:v>33269</c:v>
                </c:pt>
                <c:pt idx="493">
                  <c:v>33297</c:v>
                </c:pt>
                <c:pt idx="494">
                  <c:v>33328</c:v>
                </c:pt>
                <c:pt idx="495">
                  <c:v>33358</c:v>
                </c:pt>
                <c:pt idx="496">
                  <c:v>33389</c:v>
                </c:pt>
                <c:pt idx="497">
                  <c:v>33419</c:v>
                </c:pt>
                <c:pt idx="498">
                  <c:v>33450</c:v>
                </c:pt>
                <c:pt idx="499">
                  <c:v>33481</c:v>
                </c:pt>
                <c:pt idx="500">
                  <c:v>33511</c:v>
                </c:pt>
                <c:pt idx="501">
                  <c:v>33542</c:v>
                </c:pt>
                <c:pt idx="502">
                  <c:v>33572</c:v>
                </c:pt>
                <c:pt idx="503">
                  <c:v>33603</c:v>
                </c:pt>
                <c:pt idx="504">
                  <c:v>33634</c:v>
                </c:pt>
                <c:pt idx="505">
                  <c:v>33663</c:v>
                </c:pt>
                <c:pt idx="506">
                  <c:v>33694</c:v>
                </c:pt>
                <c:pt idx="507">
                  <c:v>33724</c:v>
                </c:pt>
                <c:pt idx="508">
                  <c:v>33755</c:v>
                </c:pt>
                <c:pt idx="509">
                  <c:v>33785</c:v>
                </c:pt>
                <c:pt idx="510">
                  <c:v>33816</c:v>
                </c:pt>
                <c:pt idx="511">
                  <c:v>33847</c:v>
                </c:pt>
                <c:pt idx="512">
                  <c:v>33877</c:v>
                </c:pt>
                <c:pt idx="513">
                  <c:v>33908</c:v>
                </c:pt>
                <c:pt idx="514">
                  <c:v>33938</c:v>
                </c:pt>
                <c:pt idx="515">
                  <c:v>33969</c:v>
                </c:pt>
                <c:pt idx="516">
                  <c:v>34000</c:v>
                </c:pt>
                <c:pt idx="517">
                  <c:v>34028</c:v>
                </c:pt>
                <c:pt idx="518">
                  <c:v>34059</c:v>
                </c:pt>
                <c:pt idx="519">
                  <c:v>34089</c:v>
                </c:pt>
                <c:pt idx="520">
                  <c:v>34120</c:v>
                </c:pt>
                <c:pt idx="521">
                  <c:v>34150</c:v>
                </c:pt>
                <c:pt idx="522">
                  <c:v>34181</c:v>
                </c:pt>
                <c:pt idx="523">
                  <c:v>34212</c:v>
                </c:pt>
                <c:pt idx="524">
                  <c:v>34242</c:v>
                </c:pt>
                <c:pt idx="525">
                  <c:v>34273</c:v>
                </c:pt>
                <c:pt idx="526">
                  <c:v>34303</c:v>
                </c:pt>
                <c:pt idx="527">
                  <c:v>34334</c:v>
                </c:pt>
                <c:pt idx="528">
                  <c:v>34365</c:v>
                </c:pt>
                <c:pt idx="529">
                  <c:v>34393</c:v>
                </c:pt>
                <c:pt idx="530">
                  <c:v>34424</c:v>
                </c:pt>
                <c:pt idx="531">
                  <c:v>34454</c:v>
                </c:pt>
                <c:pt idx="532">
                  <c:v>34485</c:v>
                </c:pt>
                <c:pt idx="533">
                  <c:v>34515</c:v>
                </c:pt>
                <c:pt idx="534">
                  <c:v>34546</c:v>
                </c:pt>
                <c:pt idx="535">
                  <c:v>34577</c:v>
                </c:pt>
                <c:pt idx="536">
                  <c:v>34607</c:v>
                </c:pt>
                <c:pt idx="537">
                  <c:v>34638</c:v>
                </c:pt>
                <c:pt idx="538">
                  <c:v>34668</c:v>
                </c:pt>
                <c:pt idx="539">
                  <c:v>34699</c:v>
                </c:pt>
                <c:pt idx="540">
                  <c:v>34730</c:v>
                </c:pt>
                <c:pt idx="541">
                  <c:v>34758</c:v>
                </c:pt>
                <c:pt idx="542">
                  <c:v>34789</c:v>
                </c:pt>
                <c:pt idx="543">
                  <c:v>34819</c:v>
                </c:pt>
                <c:pt idx="544">
                  <c:v>34850</c:v>
                </c:pt>
                <c:pt idx="545">
                  <c:v>34880</c:v>
                </c:pt>
                <c:pt idx="546">
                  <c:v>34911</c:v>
                </c:pt>
                <c:pt idx="547">
                  <c:v>34942</c:v>
                </c:pt>
                <c:pt idx="548">
                  <c:v>34972</c:v>
                </c:pt>
                <c:pt idx="549">
                  <c:v>35003</c:v>
                </c:pt>
                <c:pt idx="550">
                  <c:v>35033</c:v>
                </c:pt>
                <c:pt idx="551">
                  <c:v>35064</c:v>
                </c:pt>
                <c:pt idx="552">
                  <c:v>35095</c:v>
                </c:pt>
                <c:pt idx="553">
                  <c:v>35124</c:v>
                </c:pt>
                <c:pt idx="554">
                  <c:v>35155</c:v>
                </c:pt>
                <c:pt idx="555">
                  <c:v>35185</c:v>
                </c:pt>
                <c:pt idx="556">
                  <c:v>35216</c:v>
                </c:pt>
                <c:pt idx="557">
                  <c:v>35246</c:v>
                </c:pt>
                <c:pt idx="558">
                  <c:v>35277</c:v>
                </c:pt>
                <c:pt idx="559">
                  <c:v>35308</c:v>
                </c:pt>
                <c:pt idx="560">
                  <c:v>35338</c:v>
                </c:pt>
                <c:pt idx="561">
                  <c:v>35369</c:v>
                </c:pt>
                <c:pt idx="562">
                  <c:v>35399</c:v>
                </c:pt>
                <c:pt idx="563">
                  <c:v>35430</c:v>
                </c:pt>
                <c:pt idx="564">
                  <c:v>35461</c:v>
                </c:pt>
                <c:pt idx="565">
                  <c:v>35489</c:v>
                </c:pt>
                <c:pt idx="566">
                  <c:v>35520</c:v>
                </c:pt>
                <c:pt idx="567">
                  <c:v>35550</c:v>
                </c:pt>
                <c:pt idx="568">
                  <c:v>35581</c:v>
                </c:pt>
                <c:pt idx="569">
                  <c:v>35611</c:v>
                </c:pt>
                <c:pt idx="570">
                  <c:v>35642</c:v>
                </c:pt>
                <c:pt idx="571">
                  <c:v>35673</c:v>
                </c:pt>
                <c:pt idx="572">
                  <c:v>35703</c:v>
                </c:pt>
                <c:pt idx="573">
                  <c:v>35734</c:v>
                </c:pt>
                <c:pt idx="574">
                  <c:v>35764</c:v>
                </c:pt>
                <c:pt idx="575">
                  <c:v>35795</c:v>
                </c:pt>
                <c:pt idx="576">
                  <c:v>35826</c:v>
                </c:pt>
                <c:pt idx="577">
                  <c:v>35854</c:v>
                </c:pt>
                <c:pt idx="578">
                  <c:v>35885</c:v>
                </c:pt>
                <c:pt idx="579">
                  <c:v>35915</c:v>
                </c:pt>
                <c:pt idx="580">
                  <c:v>35946</c:v>
                </c:pt>
                <c:pt idx="581">
                  <c:v>35976</c:v>
                </c:pt>
                <c:pt idx="582">
                  <c:v>36007</c:v>
                </c:pt>
                <c:pt idx="583">
                  <c:v>36038</c:v>
                </c:pt>
                <c:pt idx="584">
                  <c:v>36068</c:v>
                </c:pt>
                <c:pt idx="585">
                  <c:v>36099</c:v>
                </c:pt>
                <c:pt idx="586">
                  <c:v>36129</c:v>
                </c:pt>
                <c:pt idx="587">
                  <c:v>36160</c:v>
                </c:pt>
                <c:pt idx="588">
                  <c:v>36191</c:v>
                </c:pt>
                <c:pt idx="589">
                  <c:v>36219</c:v>
                </c:pt>
                <c:pt idx="590">
                  <c:v>36250</c:v>
                </c:pt>
                <c:pt idx="591">
                  <c:v>36280</c:v>
                </c:pt>
                <c:pt idx="592">
                  <c:v>36311</c:v>
                </c:pt>
                <c:pt idx="593">
                  <c:v>36341</c:v>
                </c:pt>
                <c:pt idx="594">
                  <c:v>36372</c:v>
                </c:pt>
                <c:pt idx="595">
                  <c:v>36403</c:v>
                </c:pt>
                <c:pt idx="596">
                  <c:v>36433</c:v>
                </c:pt>
                <c:pt idx="597">
                  <c:v>36464</c:v>
                </c:pt>
                <c:pt idx="598">
                  <c:v>36494</c:v>
                </c:pt>
                <c:pt idx="599">
                  <c:v>36525</c:v>
                </c:pt>
                <c:pt idx="600">
                  <c:v>36556</c:v>
                </c:pt>
                <c:pt idx="601">
                  <c:v>36585</c:v>
                </c:pt>
                <c:pt idx="602">
                  <c:v>36616</c:v>
                </c:pt>
                <c:pt idx="603">
                  <c:v>36646</c:v>
                </c:pt>
                <c:pt idx="604">
                  <c:v>36677</c:v>
                </c:pt>
                <c:pt idx="605">
                  <c:v>36707</c:v>
                </c:pt>
                <c:pt idx="606">
                  <c:v>36738</c:v>
                </c:pt>
                <c:pt idx="607">
                  <c:v>36769</c:v>
                </c:pt>
                <c:pt idx="608">
                  <c:v>36799</c:v>
                </c:pt>
                <c:pt idx="609">
                  <c:v>36830</c:v>
                </c:pt>
                <c:pt idx="610">
                  <c:v>36860</c:v>
                </c:pt>
                <c:pt idx="611">
                  <c:v>36891</c:v>
                </c:pt>
              </c:numCache>
            </c:numRef>
          </c:cat>
          <c:val>
            <c:numRef>
              <c:f>tonnes_ha!$D$2:$D$613</c:f>
              <c:numCache>
                <c:formatCode>0</c:formatCode>
                <c:ptCount val="6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1.51937767863274E-3</c:v>
                </c:pt>
                <c:pt idx="5">
                  <c:v>5.0356572866439801E-3</c:v>
                </c:pt>
                <c:pt idx="6">
                  <c:v>5.0882762670517003E-3</c:v>
                </c:pt>
                <c:pt idx="7">
                  <c:v>5.0882762670517003E-3</c:v>
                </c:pt>
                <c:pt idx="8">
                  <c:v>5.0882762670517003E-3</c:v>
                </c:pt>
                <c:pt idx="9">
                  <c:v>2.0281386375427202E-2</c:v>
                </c:pt>
                <c:pt idx="10">
                  <c:v>2.4075369834899898E-2</c:v>
                </c:pt>
                <c:pt idx="11">
                  <c:v>5.6384272575378397E-2</c:v>
                </c:pt>
                <c:pt idx="12">
                  <c:v>6.9126286506652798E-2</c:v>
                </c:pt>
                <c:pt idx="13">
                  <c:v>6.9126286506652798E-2</c:v>
                </c:pt>
                <c:pt idx="14">
                  <c:v>6.9126286506652798E-2</c:v>
                </c:pt>
                <c:pt idx="15">
                  <c:v>6.9126286506652798E-2</c:v>
                </c:pt>
                <c:pt idx="16">
                  <c:v>0.15153223991393999</c:v>
                </c:pt>
                <c:pt idx="17">
                  <c:v>0.15224175453186001</c:v>
                </c:pt>
                <c:pt idx="18">
                  <c:v>0.15224175453186001</c:v>
                </c:pt>
                <c:pt idx="19">
                  <c:v>0.15224175453186001</c:v>
                </c:pt>
                <c:pt idx="20">
                  <c:v>0.15224175453186001</c:v>
                </c:pt>
                <c:pt idx="21">
                  <c:v>0.16666341781616201</c:v>
                </c:pt>
                <c:pt idx="22">
                  <c:v>0.18738977432251003</c:v>
                </c:pt>
                <c:pt idx="23">
                  <c:v>0.289357395172119</c:v>
                </c:pt>
                <c:pt idx="24">
                  <c:v>0.29060554504394498</c:v>
                </c:pt>
                <c:pt idx="25">
                  <c:v>0.34383502960205098</c:v>
                </c:pt>
                <c:pt idx="26">
                  <c:v>0.89650085449218808</c:v>
                </c:pt>
                <c:pt idx="27">
                  <c:v>0.89650085449218808</c:v>
                </c:pt>
                <c:pt idx="28">
                  <c:v>0.89650085449218808</c:v>
                </c:pt>
                <c:pt idx="29">
                  <c:v>0.89650085449218808</c:v>
                </c:pt>
                <c:pt idx="30">
                  <c:v>0.89650085449218808</c:v>
                </c:pt>
                <c:pt idx="31">
                  <c:v>0.89650085449218808</c:v>
                </c:pt>
                <c:pt idx="32">
                  <c:v>0.89650085449218808</c:v>
                </c:pt>
                <c:pt idx="33">
                  <c:v>0.89650085449218808</c:v>
                </c:pt>
                <c:pt idx="34">
                  <c:v>1.3710598754882801</c:v>
                </c:pt>
                <c:pt idx="35">
                  <c:v>3.4011468505859397</c:v>
                </c:pt>
                <c:pt idx="36">
                  <c:v>3.4043707275390602</c:v>
                </c:pt>
                <c:pt idx="37">
                  <c:v>4.1926501464843797</c:v>
                </c:pt>
                <c:pt idx="38">
                  <c:v>4.1926501464843797</c:v>
                </c:pt>
                <c:pt idx="39">
                  <c:v>4.1926501464843797</c:v>
                </c:pt>
                <c:pt idx="40">
                  <c:v>4.1926501464843797</c:v>
                </c:pt>
                <c:pt idx="41">
                  <c:v>4.1926501464843797</c:v>
                </c:pt>
                <c:pt idx="42">
                  <c:v>4.1926501464843797</c:v>
                </c:pt>
                <c:pt idx="43">
                  <c:v>4.1926501464843797</c:v>
                </c:pt>
                <c:pt idx="44">
                  <c:v>4.1926501464843797</c:v>
                </c:pt>
                <c:pt idx="45">
                  <c:v>4.1926501464843797</c:v>
                </c:pt>
                <c:pt idx="46">
                  <c:v>4.1926501464843797</c:v>
                </c:pt>
                <c:pt idx="47">
                  <c:v>4.6352316284179702</c:v>
                </c:pt>
                <c:pt idx="48">
                  <c:v>4.6380099487304696</c:v>
                </c:pt>
                <c:pt idx="49">
                  <c:v>6.1807312011718798</c:v>
                </c:pt>
                <c:pt idx="50">
                  <c:v>6.1807312011718798</c:v>
                </c:pt>
                <c:pt idx="51">
                  <c:v>6.1807312011718798</c:v>
                </c:pt>
                <c:pt idx="52">
                  <c:v>6.1807312011718798</c:v>
                </c:pt>
                <c:pt idx="53">
                  <c:v>6.1807312011718798</c:v>
                </c:pt>
                <c:pt idx="54">
                  <c:v>6.1807312011718798</c:v>
                </c:pt>
                <c:pt idx="55">
                  <c:v>6.1807312011718798</c:v>
                </c:pt>
                <c:pt idx="56">
                  <c:v>6.1807312011718798</c:v>
                </c:pt>
                <c:pt idx="57">
                  <c:v>6.1807312011718798</c:v>
                </c:pt>
                <c:pt idx="58">
                  <c:v>6.1807312011718798</c:v>
                </c:pt>
                <c:pt idx="59">
                  <c:v>6.8442718505859395</c:v>
                </c:pt>
                <c:pt idx="60">
                  <c:v>8.1927026367187494</c:v>
                </c:pt>
                <c:pt idx="61">
                  <c:v>12.747164306640601</c:v>
                </c:pt>
                <c:pt idx="62">
                  <c:v>12.754664306640599</c:v>
                </c:pt>
                <c:pt idx="63">
                  <c:v>12.754664306640599</c:v>
                </c:pt>
                <c:pt idx="64">
                  <c:v>12.754664306640599</c:v>
                </c:pt>
                <c:pt idx="65">
                  <c:v>12.754664306640599</c:v>
                </c:pt>
                <c:pt idx="66">
                  <c:v>12.754664306640599</c:v>
                </c:pt>
                <c:pt idx="67">
                  <c:v>12.754664306640599</c:v>
                </c:pt>
                <c:pt idx="68">
                  <c:v>12.754664306640599</c:v>
                </c:pt>
                <c:pt idx="69">
                  <c:v>12.754664306640599</c:v>
                </c:pt>
                <c:pt idx="70">
                  <c:v>13.0517407226563</c:v>
                </c:pt>
                <c:pt idx="71">
                  <c:v>13.6351513671875</c:v>
                </c:pt>
                <c:pt idx="72">
                  <c:v>13.9412939453125</c:v>
                </c:pt>
                <c:pt idx="73">
                  <c:v>14.1253857421875</c:v>
                </c:pt>
                <c:pt idx="74">
                  <c:v>14.791651611328099</c:v>
                </c:pt>
                <c:pt idx="75">
                  <c:v>14.7928845214844</c:v>
                </c:pt>
                <c:pt idx="76">
                  <c:v>15.102705078125</c:v>
                </c:pt>
                <c:pt idx="77">
                  <c:v>15.1027502441406</c:v>
                </c:pt>
                <c:pt idx="78">
                  <c:v>15.1027502441406</c:v>
                </c:pt>
                <c:pt idx="79">
                  <c:v>15.1027502441406</c:v>
                </c:pt>
                <c:pt idx="80">
                  <c:v>15.1027502441406</c:v>
                </c:pt>
                <c:pt idx="81">
                  <c:v>15.119688720703101</c:v>
                </c:pt>
                <c:pt idx="82">
                  <c:v>16.010015869140599</c:v>
                </c:pt>
                <c:pt idx="83">
                  <c:v>16.613269042968799</c:v>
                </c:pt>
                <c:pt idx="84">
                  <c:v>16.644135742187501</c:v>
                </c:pt>
                <c:pt idx="85">
                  <c:v>16.644135742187501</c:v>
                </c:pt>
                <c:pt idx="86">
                  <c:v>16.711044921875001</c:v>
                </c:pt>
                <c:pt idx="87">
                  <c:v>16.711044921875001</c:v>
                </c:pt>
                <c:pt idx="88">
                  <c:v>16.711044921875001</c:v>
                </c:pt>
                <c:pt idx="89">
                  <c:v>17.058328857421898</c:v>
                </c:pt>
                <c:pt idx="90">
                  <c:v>19.1791235351563</c:v>
                </c:pt>
                <c:pt idx="91">
                  <c:v>19.3522717285156</c:v>
                </c:pt>
                <c:pt idx="92">
                  <c:v>19.780225830078098</c:v>
                </c:pt>
                <c:pt idx="93">
                  <c:v>19.780317382812498</c:v>
                </c:pt>
                <c:pt idx="94">
                  <c:v>19.793804931640601</c:v>
                </c:pt>
                <c:pt idx="95">
                  <c:v>19.992319335937498</c:v>
                </c:pt>
                <c:pt idx="96">
                  <c:v>21.604860839843798</c:v>
                </c:pt>
                <c:pt idx="97">
                  <c:v>21.605974121093801</c:v>
                </c:pt>
                <c:pt idx="98">
                  <c:v>21.639821777343801</c:v>
                </c:pt>
                <c:pt idx="99">
                  <c:v>21.855837402343798</c:v>
                </c:pt>
                <c:pt idx="100">
                  <c:v>21.8558813476563</c:v>
                </c:pt>
                <c:pt idx="101">
                  <c:v>21.8558813476563</c:v>
                </c:pt>
                <c:pt idx="102">
                  <c:v>21.8558813476563</c:v>
                </c:pt>
                <c:pt idx="103">
                  <c:v>21.8558813476563</c:v>
                </c:pt>
                <c:pt idx="104">
                  <c:v>21.8558813476563</c:v>
                </c:pt>
                <c:pt idx="105">
                  <c:v>21.8558813476563</c:v>
                </c:pt>
                <c:pt idx="106">
                  <c:v>22.653759765625001</c:v>
                </c:pt>
                <c:pt idx="107">
                  <c:v>23.209550781250002</c:v>
                </c:pt>
                <c:pt idx="108">
                  <c:v>23.418532714843799</c:v>
                </c:pt>
                <c:pt idx="109">
                  <c:v>23.622207031249999</c:v>
                </c:pt>
                <c:pt idx="110">
                  <c:v>23.622207031249999</c:v>
                </c:pt>
                <c:pt idx="111">
                  <c:v>23.622207031249999</c:v>
                </c:pt>
                <c:pt idx="112">
                  <c:v>23.837231445312501</c:v>
                </c:pt>
                <c:pt idx="113">
                  <c:v>23.837290039062498</c:v>
                </c:pt>
                <c:pt idx="114">
                  <c:v>23.837290039062498</c:v>
                </c:pt>
                <c:pt idx="115">
                  <c:v>23.837290039062498</c:v>
                </c:pt>
                <c:pt idx="116">
                  <c:v>23.837290039062498</c:v>
                </c:pt>
                <c:pt idx="117">
                  <c:v>23.837290039062498</c:v>
                </c:pt>
                <c:pt idx="118">
                  <c:v>24.329360351562499</c:v>
                </c:pt>
                <c:pt idx="119">
                  <c:v>24.568115234375</c:v>
                </c:pt>
                <c:pt idx="120">
                  <c:v>24.805549316406299</c:v>
                </c:pt>
                <c:pt idx="121">
                  <c:v>24.806967773437499</c:v>
                </c:pt>
                <c:pt idx="122">
                  <c:v>25.900805664062499</c:v>
                </c:pt>
                <c:pt idx="123">
                  <c:v>26.656469726562499</c:v>
                </c:pt>
                <c:pt idx="124">
                  <c:v>27.172014160156301</c:v>
                </c:pt>
                <c:pt idx="125">
                  <c:v>27.172014160156301</c:v>
                </c:pt>
                <c:pt idx="126">
                  <c:v>27.172014160156301</c:v>
                </c:pt>
                <c:pt idx="127">
                  <c:v>27.172014160156301</c:v>
                </c:pt>
                <c:pt idx="128">
                  <c:v>27.172014160156301</c:v>
                </c:pt>
                <c:pt idx="129">
                  <c:v>27.172014160156301</c:v>
                </c:pt>
                <c:pt idx="130">
                  <c:v>29.2063110351563</c:v>
                </c:pt>
                <c:pt idx="131">
                  <c:v>31.432421874999999</c:v>
                </c:pt>
                <c:pt idx="132">
                  <c:v>31.673979492187499</c:v>
                </c:pt>
                <c:pt idx="133">
                  <c:v>31.785654296874998</c:v>
                </c:pt>
                <c:pt idx="134">
                  <c:v>32.356569824218802</c:v>
                </c:pt>
                <c:pt idx="135">
                  <c:v>33.549414062499999</c:v>
                </c:pt>
                <c:pt idx="136">
                  <c:v>33.549414062499999</c:v>
                </c:pt>
                <c:pt idx="137">
                  <c:v>33.549414062499999</c:v>
                </c:pt>
                <c:pt idx="138">
                  <c:v>33.549414062499999</c:v>
                </c:pt>
                <c:pt idx="139">
                  <c:v>33.549414062499999</c:v>
                </c:pt>
                <c:pt idx="140">
                  <c:v>33.549414062499999</c:v>
                </c:pt>
                <c:pt idx="141">
                  <c:v>33.549577636718801</c:v>
                </c:pt>
                <c:pt idx="142">
                  <c:v>34.267065429687499</c:v>
                </c:pt>
                <c:pt idx="143">
                  <c:v>34.620058593750002</c:v>
                </c:pt>
                <c:pt idx="144">
                  <c:v>34.6201098632813</c:v>
                </c:pt>
                <c:pt idx="145">
                  <c:v>35.051611328124999</c:v>
                </c:pt>
                <c:pt idx="146">
                  <c:v>35.339086914062499</c:v>
                </c:pt>
                <c:pt idx="147">
                  <c:v>35.339086914062499</c:v>
                </c:pt>
                <c:pt idx="148">
                  <c:v>35.416638183593797</c:v>
                </c:pt>
                <c:pt idx="149">
                  <c:v>35.416638183593797</c:v>
                </c:pt>
                <c:pt idx="150">
                  <c:v>35.416638183593797</c:v>
                </c:pt>
                <c:pt idx="151">
                  <c:v>35.416638183593797</c:v>
                </c:pt>
                <c:pt idx="152">
                  <c:v>35.416638183593797</c:v>
                </c:pt>
                <c:pt idx="153">
                  <c:v>35.416638183593797</c:v>
                </c:pt>
                <c:pt idx="154">
                  <c:v>36.7899633789063</c:v>
                </c:pt>
                <c:pt idx="155">
                  <c:v>37.331647949218798</c:v>
                </c:pt>
                <c:pt idx="156">
                  <c:v>37.849553222656297</c:v>
                </c:pt>
                <c:pt idx="157">
                  <c:v>37.849553222656297</c:v>
                </c:pt>
                <c:pt idx="158">
                  <c:v>37.849553222656297</c:v>
                </c:pt>
                <c:pt idx="159">
                  <c:v>38.86669921875</c:v>
                </c:pt>
                <c:pt idx="160">
                  <c:v>38.86669921875</c:v>
                </c:pt>
                <c:pt idx="161">
                  <c:v>38.86669921875</c:v>
                </c:pt>
                <c:pt idx="162">
                  <c:v>38.86669921875</c:v>
                </c:pt>
                <c:pt idx="163">
                  <c:v>38.86669921875</c:v>
                </c:pt>
                <c:pt idx="164">
                  <c:v>38.86669921875</c:v>
                </c:pt>
                <c:pt idx="165">
                  <c:v>38.86669921875</c:v>
                </c:pt>
                <c:pt idx="166">
                  <c:v>39.524384765625001</c:v>
                </c:pt>
                <c:pt idx="167">
                  <c:v>40.767499999999998</c:v>
                </c:pt>
                <c:pt idx="168">
                  <c:v>40.767695312500003</c:v>
                </c:pt>
                <c:pt idx="169">
                  <c:v>40.833220214843799</c:v>
                </c:pt>
                <c:pt idx="170">
                  <c:v>40.833220214843799</c:v>
                </c:pt>
                <c:pt idx="171">
                  <c:v>40.833220214843799</c:v>
                </c:pt>
                <c:pt idx="172">
                  <c:v>40.833220214843799</c:v>
                </c:pt>
                <c:pt idx="173">
                  <c:v>40.833220214843799</c:v>
                </c:pt>
                <c:pt idx="174">
                  <c:v>40.833220214843799</c:v>
                </c:pt>
                <c:pt idx="175">
                  <c:v>40.833220214843799</c:v>
                </c:pt>
                <c:pt idx="176">
                  <c:v>40.833220214843799</c:v>
                </c:pt>
                <c:pt idx="177">
                  <c:v>41.592763671874998</c:v>
                </c:pt>
                <c:pt idx="178">
                  <c:v>41.835893554687502</c:v>
                </c:pt>
                <c:pt idx="179">
                  <c:v>42.0217822265625</c:v>
                </c:pt>
                <c:pt idx="180">
                  <c:v>42.475512695312503</c:v>
                </c:pt>
                <c:pt idx="181">
                  <c:v>42.475512695312503</c:v>
                </c:pt>
                <c:pt idx="182">
                  <c:v>42.475512695312503</c:v>
                </c:pt>
                <c:pt idx="183">
                  <c:v>43.370815429687497</c:v>
                </c:pt>
                <c:pt idx="184">
                  <c:v>43.375629882812497</c:v>
                </c:pt>
                <c:pt idx="185">
                  <c:v>43.375629882812497</c:v>
                </c:pt>
                <c:pt idx="186">
                  <c:v>43.375629882812497</c:v>
                </c:pt>
                <c:pt idx="187">
                  <c:v>43.375629882812497</c:v>
                </c:pt>
                <c:pt idx="188">
                  <c:v>43.375629882812497</c:v>
                </c:pt>
                <c:pt idx="189">
                  <c:v>43.375629882812497</c:v>
                </c:pt>
                <c:pt idx="190">
                  <c:v>43.375629882812497</c:v>
                </c:pt>
                <c:pt idx="191">
                  <c:v>43.375629882812497</c:v>
                </c:pt>
                <c:pt idx="192">
                  <c:v>44.494970703124999</c:v>
                </c:pt>
                <c:pt idx="193">
                  <c:v>47.042275390625001</c:v>
                </c:pt>
                <c:pt idx="194">
                  <c:v>47.042275390625001</c:v>
                </c:pt>
                <c:pt idx="195">
                  <c:v>47.042275390625001</c:v>
                </c:pt>
                <c:pt idx="196">
                  <c:v>47.042275390625001</c:v>
                </c:pt>
                <c:pt idx="197">
                  <c:v>47.042275390625001</c:v>
                </c:pt>
                <c:pt idx="198">
                  <c:v>47.042275390625001</c:v>
                </c:pt>
                <c:pt idx="199">
                  <c:v>47.042275390625001</c:v>
                </c:pt>
                <c:pt idx="200">
                  <c:v>47.042275390625001</c:v>
                </c:pt>
                <c:pt idx="201">
                  <c:v>49.177636718750001</c:v>
                </c:pt>
                <c:pt idx="202">
                  <c:v>49.493417968750002</c:v>
                </c:pt>
                <c:pt idx="203">
                  <c:v>50.769208984374998</c:v>
                </c:pt>
                <c:pt idx="204">
                  <c:v>53.209218749999998</c:v>
                </c:pt>
                <c:pt idx="205">
                  <c:v>55.238364257812499</c:v>
                </c:pt>
                <c:pt idx="206">
                  <c:v>56.394526367187503</c:v>
                </c:pt>
                <c:pt idx="207">
                  <c:v>56.399643554687501</c:v>
                </c:pt>
                <c:pt idx="208">
                  <c:v>56.399643554687501</c:v>
                </c:pt>
                <c:pt idx="209">
                  <c:v>56.399643554687501</c:v>
                </c:pt>
                <c:pt idx="210">
                  <c:v>56.399643554687501</c:v>
                </c:pt>
                <c:pt idx="211">
                  <c:v>56.399643554687501</c:v>
                </c:pt>
                <c:pt idx="212">
                  <c:v>56.399643554687501</c:v>
                </c:pt>
                <c:pt idx="213">
                  <c:v>56.399643554687501</c:v>
                </c:pt>
                <c:pt idx="214">
                  <c:v>56.399643554687501</c:v>
                </c:pt>
                <c:pt idx="215">
                  <c:v>56.399643554687501</c:v>
                </c:pt>
                <c:pt idx="216">
                  <c:v>56.399643554687501</c:v>
                </c:pt>
                <c:pt idx="217">
                  <c:v>56.399643554687501</c:v>
                </c:pt>
                <c:pt idx="218">
                  <c:v>57.032998046875001</c:v>
                </c:pt>
                <c:pt idx="219">
                  <c:v>57.095820312500003</c:v>
                </c:pt>
                <c:pt idx="220">
                  <c:v>57.101215820312497</c:v>
                </c:pt>
                <c:pt idx="221">
                  <c:v>57.101215820312497</c:v>
                </c:pt>
                <c:pt idx="222">
                  <c:v>57.101215820312497</c:v>
                </c:pt>
                <c:pt idx="223">
                  <c:v>57.101215820312497</c:v>
                </c:pt>
                <c:pt idx="224">
                  <c:v>57.101215820312497</c:v>
                </c:pt>
                <c:pt idx="225">
                  <c:v>57.101215820312497</c:v>
                </c:pt>
                <c:pt idx="226">
                  <c:v>57.311625976562503</c:v>
                </c:pt>
                <c:pt idx="227">
                  <c:v>57.542573242187501</c:v>
                </c:pt>
                <c:pt idx="228">
                  <c:v>57.542573242187501</c:v>
                </c:pt>
                <c:pt idx="229">
                  <c:v>57.820664062500001</c:v>
                </c:pt>
                <c:pt idx="230">
                  <c:v>58.067954101562499</c:v>
                </c:pt>
                <c:pt idx="231">
                  <c:v>58.700810546874997</c:v>
                </c:pt>
                <c:pt idx="232">
                  <c:v>59.678125000000001</c:v>
                </c:pt>
                <c:pt idx="233">
                  <c:v>59.8420947265625</c:v>
                </c:pt>
                <c:pt idx="234">
                  <c:v>59.8420947265625</c:v>
                </c:pt>
                <c:pt idx="235">
                  <c:v>59.871118164062501</c:v>
                </c:pt>
                <c:pt idx="236">
                  <c:v>59.871118164062501</c:v>
                </c:pt>
                <c:pt idx="237">
                  <c:v>61.374619140625001</c:v>
                </c:pt>
                <c:pt idx="238">
                  <c:v>62.132709960937497</c:v>
                </c:pt>
                <c:pt idx="239">
                  <c:v>63.075268554687497</c:v>
                </c:pt>
                <c:pt idx="240">
                  <c:v>63.080424804687503</c:v>
                </c:pt>
                <c:pt idx="241">
                  <c:v>63.534287109375001</c:v>
                </c:pt>
                <c:pt idx="242">
                  <c:v>63.534287109375001</c:v>
                </c:pt>
                <c:pt idx="243">
                  <c:v>63.612158203124999</c:v>
                </c:pt>
                <c:pt idx="244">
                  <c:v>63.735859374999997</c:v>
                </c:pt>
                <c:pt idx="245">
                  <c:v>63.736186523437503</c:v>
                </c:pt>
                <c:pt idx="246">
                  <c:v>63.736186523437503</c:v>
                </c:pt>
                <c:pt idx="247">
                  <c:v>63.736186523437503</c:v>
                </c:pt>
                <c:pt idx="248">
                  <c:v>63.736186523437503</c:v>
                </c:pt>
                <c:pt idx="249">
                  <c:v>63.736186523437503</c:v>
                </c:pt>
                <c:pt idx="250">
                  <c:v>64.268784179687501</c:v>
                </c:pt>
                <c:pt idx="251">
                  <c:v>64.989384765625005</c:v>
                </c:pt>
                <c:pt idx="252">
                  <c:v>66.564208984375</c:v>
                </c:pt>
                <c:pt idx="253">
                  <c:v>67.861391601562502</c:v>
                </c:pt>
                <c:pt idx="254">
                  <c:v>68.4102783203125</c:v>
                </c:pt>
                <c:pt idx="255">
                  <c:v>70.471025390625002</c:v>
                </c:pt>
                <c:pt idx="256">
                  <c:v>70.471074218750005</c:v>
                </c:pt>
                <c:pt idx="257">
                  <c:v>70.471074218750005</c:v>
                </c:pt>
                <c:pt idx="258">
                  <c:v>70.471074218750005</c:v>
                </c:pt>
                <c:pt idx="259">
                  <c:v>70.471074218750005</c:v>
                </c:pt>
                <c:pt idx="260">
                  <c:v>70.519296874999995</c:v>
                </c:pt>
                <c:pt idx="261">
                  <c:v>70.632851562499994</c:v>
                </c:pt>
                <c:pt idx="262">
                  <c:v>71.098056640625003</c:v>
                </c:pt>
                <c:pt idx="263">
                  <c:v>71.308085937499996</c:v>
                </c:pt>
                <c:pt idx="264">
                  <c:v>71.840424804687501</c:v>
                </c:pt>
                <c:pt idx="265">
                  <c:v>71.840424804687501</c:v>
                </c:pt>
                <c:pt idx="266">
                  <c:v>71.856621093749993</c:v>
                </c:pt>
                <c:pt idx="267">
                  <c:v>71.856621093749993</c:v>
                </c:pt>
                <c:pt idx="268">
                  <c:v>71.856621093749993</c:v>
                </c:pt>
                <c:pt idx="269">
                  <c:v>71.856621093749993</c:v>
                </c:pt>
                <c:pt idx="270">
                  <c:v>71.856621093749993</c:v>
                </c:pt>
                <c:pt idx="271">
                  <c:v>71.856621093749993</c:v>
                </c:pt>
                <c:pt idx="272">
                  <c:v>71.856621093749993</c:v>
                </c:pt>
                <c:pt idx="273">
                  <c:v>71.856621093749993</c:v>
                </c:pt>
                <c:pt idx="274">
                  <c:v>71.953007812500005</c:v>
                </c:pt>
                <c:pt idx="275">
                  <c:v>71.953071289062507</c:v>
                </c:pt>
                <c:pt idx="276">
                  <c:v>71.953071289062507</c:v>
                </c:pt>
                <c:pt idx="277">
                  <c:v>71.953071289062507</c:v>
                </c:pt>
                <c:pt idx="278">
                  <c:v>71.953071289062507</c:v>
                </c:pt>
                <c:pt idx="279">
                  <c:v>72.561918945312499</c:v>
                </c:pt>
                <c:pt idx="280">
                  <c:v>72.564047851562506</c:v>
                </c:pt>
                <c:pt idx="281">
                  <c:v>72.564047851562506</c:v>
                </c:pt>
                <c:pt idx="282">
                  <c:v>72.564047851562506</c:v>
                </c:pt>
                <c:pt idx="283">
                  <c:v>72.564047851562506</c:v>
                </c:pt>
                <c:pt idx="284">
                  <c:v>72.564047851562506</c:v>
                </c:pt>
                <c:pt idx="285">
                  <c:v>72.564047851562506</c:v>
                </c:pt>
                <c:pt idx="286">
                  <c:v>72.8701171875</c:v>
                </c:pt>
                <c:pt idx="287">
                  <c:v>73.086328124999994</c:v>
                </c:pt>
                <c:pt idx="288">
                  <c:v>73.087968750000002</c:v>
                </c:pt>
                <c:pt idx="289">
                  <c:v>73.087968750000002</c:v>
                </c:pt>
                <c:pt idx="290">
                  <c:v>73.087968750000002</c:v>
                </c:pt>
                <c:pt idx="291">
                  <c:v>73.961367187500002</c:v>
                </c:pt>
                <c:pt idx="292">
                  <c:v>74.026645507812503</c:v>
                </c:pt>
                <c:pt idx="293">
                  <c:v>74.026645507812503</c:v>
                </c:pt>
                <c:pt idx="294">
                  <c:v>74.026645507812503</c:v>
                </c:pt>
                <c:pt idx="295">
                  <c:v>74.026645507812503</c:v>
                </c:pt>
                <c:pt idx="296">
                  <c:v>74.026645507812503</c:v>
                </c:pt>
                <c:pt idx="297">
                  <c:v>74.026645507812503</c:v>
                </c:pt>
                <c:pt idx="298">
                  <c:v>76.507905273437501</c:v>
                </c:pt>
                <c:pt idx="299">
                  <c:v>77.2462158203125</c:v>
                </c:pt>
                <c:pt idx="300">
                  <c:v>77.639868164062506</c:v>
                </c:pt>
                <c:pt idx="301">
                  <c:v>78.706249999999997</c:v>
                </c:pt>
                <c:pt idx="302">
                  <c:v>78.726557617187495</c:v>
                </c:pt>
                <c:pt idx="303">
                  <c:v>79.605913085937502</c:v>
                </c:pt>
                <c:pt idx="304">
                  <c:v>79.605913085937502</c:v>
                </c:pt>
                <c:pt idx="305">
                  <c:v>79.605913085937502</c:v>
                </c:pt>
                <c:pt idx="306">
                  <c:v>79.605913085937502</c:v>
                </c:pt>
                <c:pt idx="307">
                  <c:v>79.605913085937502</c:v>
                </c:pt>
                <c:pt idx="308">
                  <c:v>79.605913085937502</c:v>
                </c:pt>
                <c:pt idx="309">
                  <c:v>79.605913085937502</c:v>
                </c:pt>
                <c:pt idx="310">
                  <c:v>79.605913085937502</c:v>
                </c:pt>
                <c:pt idx="311">
                  <c:v>82.188261718749999</c:v>
                </c:pt>
                <c:pt idx="312">
                  <c:v>82.675810546874999</c:v>
                </c:pt>
                <c:pt idx="313">
                  <c:v>82.675810546874999</c:v>
                </c:pt>
                <c:pt idx="314">
                  <c:v>85.449248046874999</c:v>
                </c:pt>
                <c:pt idx="315">
                  <c:v>85.642343749999995</c:v>
                </c:pt>
                <c:pt idx="316">
                  <c:v>87.794550781249995</c:v>
                </c:pt>
                <c:pt idx="317">
                  <c:v>87.794550781249995</c:v>
                </c:pt>
                <c:pt idx="318">
                  <c:v>87.794550781249995</c:v>
                </c:pt>
                <c:pt idx="319">
                  <c:v>87.794550781249995</c:v>
                </c:pt>
                <c:pt idx="320">
                  <c:v>87.794550781249995</c:v>
                </c:pt>
                <c:pt idx="321">
                  <c:v>88.641591796875005</c:v>
                </c:pt>
                <c:pt idx="322">
                  <c:v>88.839531249999993</c:v>
                </c:pt>
                <c:pt idx="323">
                  <c:v>89.060576171874999</c:v>
                </c:pt>
                <c:pt idx="324">
                  <c:v>89.167607421875005</c:v>
                </c:pt>
                <c:pt idx="325">
                  <c:v>90.325000000000003</c:v>
                </c:pt>
                <c:pt idx="326">
                  <c:v>91.549091796875004</c:v>
                </c:pt>
                <c:pt idx="327">
                  <c:v>91.549091796875004</c:v>
                </c:pt>
                <c:pt idx="328">
                  <c:v>91.549091796875004</c:v>
                </c:pt>
                <c:pt idx="329">
                  <c:v>91.549091796875004</c:v>
                </c:pt>
                <c:pt idx="330">
                  <c:v>91.549091796875004</c:v>
                </c:pt>
                <c:pt idx="331">
                  <c:v>91.549091796875004</c:v>
                </c:pt>
                <c:pt idx="332">
                  <c:v>91.549091796875004</c:v>
                </c:pt>
                <c:pt idx="333">
                  <c:v>91.549091796875004</c:v>
                </c:pt>
                <c:pt idx="334">
                  <c:v>92.156279296874999</c:v>
                </c:pt>
                <c:pt idx="335">
                  <c:v>93.260966796874996</c:v>
                </c:pt>
                <c:pt idx="336">
                  <c:v>97.279541015625</c:v>
                </c:pt>
                <c:pt idx="337">
                  <c:v>97.877304687500001</c:v>
                </c:pt>
                <c:pt idx="338">
                  <c:v>98.554804687499995</c:v>
                </c:pt>
                <c:pt idx="339">
                  <c:v>98.554804687499995</c:v>
                </c:pt>
                <c:pt idx="340">
                  <c:v>98.554804687499995</c:v>
                </c:pt>
                <c:pt idx="341">
                  <c:v>98.554804687499995</c:v>
                </c:pt>
                <c:pt idx="342">
                  <c:v>98.554804687499995</c:v>
                </c:pt>
                <c:pt idx="343">
                  <c:v>98.554804687499995</c:v>
                </c:pt>
                <c:pt idx="344">
                  <c:v>98.554804687499995</c:v>
                </c:pt>
                <c:pt idx="345">
                  <c:v>98.554804687499995</c:v>
                </c:pt>
                <c:pt idx="346">
                  <c:v>98.554804687499995</c:v>
                </c:pt>
                <c:pt idx="347">
                  <c:v>98.554804687499995</c:v>
                </c:pt>
                <c:pt idx="348">
                  <c:v>98.554804687499995</c:v>
                </c:pt>
                <c:pt idx="349">
                  <c:v>98.554804687499995</c:v>
                </c:pt>
                <c:pt idx="350">
                  <c:v>98.554804687499995</c:v>
                </c:pt>
                <c:pt idx="351">
                  <c:v>98.554804687499995</c:v>
                </c:pt>
                <c:pt idx="352">
                  <c:v>98.554804687499995</c:v>
                </c:pt>
                <c:pt idx="353">
                  <c:v>98.554804687499995</c:v>
                </c:pt>
                <c:pt idx="354">
                  <c:v>98.554804687499995</c:v>
                </c:pt>
                <c:pt idx="355">
                  <c:v>98.564794921875006</c:v>
                </c:pt>
                <c:pt idx="356">
                  <c:v>98.566074218750003</c:v>
                </c:pt>
                <c:pt idx="357">
                  <c:v>99.056953125000007</c:v>
                </c:pt>
                <c:pt idx="358">
                  <c:v>100.02437500000001</c:v>
                </c:pt>
                <c:pt idx="359">
                  <c:v>100.72140625</c:v>
                </c:pt>
                <c:pt idx="360">
                  <c:v>101.559697265625</c:v>
                </c:pt>
                <c:pt idx="361">
                  <c:v>101.57751953125</c:v>
                </c:pt>
                <c:pt idx="362">
                  <c:v>101.57751953125</c:v>
                </c:pt>
                <c:pt idx="363">
                  <c:v>101.57751953125</c:v>
                </c:pt>
                <c:pt idx="364">
                  <c:v>101.57751953125</c:v>
                </c:pt>
                <c:pt idx="365">
                  <c:v>101.57751953125</c:v>
                </c:pt>
                <c:pt idx="366">
                  <c:v>101.57751953125</c:v>
                </c:pt>
                <c:pt idx="367">
                  <c:v>101.57751953125</c:v>
                </c:pt>
                <c:pt idx="368">
                  <c:v>101.57751953125</c:v>
                </c:pt>
                <c:pt idx="369">
                  <c:v>101.57751953125</c:v>
                </c:pt>
                <c:pt idx="370">
                  <c:v>101.57751953125</c:v>
                </c:pt>
                <c:pt idx="371">
                  <c:v>103.135791015625</c:v>
                </c:pt>
                <c:pt idx="372">
                  <c:v>105.45068359375</c:v>
                </c:pt>
                <c:pt idx="373">
                  <c:v>105.891796875</c:v>
                </c:pt>
                <c:pt idx="374">
                  <c:v>106.91147460937501</c:v>
                </c:pt>
                <c:pt idx="375">
                  <c:v>106.91147460937501</c:v>
                </c:pt>
                <c:pt idx="376">
                  <c:v>106.91147460937501</c:v>
                </c:pt>
                <c:pt idx="377">
                  <c:v>106.91147460937501</c:v>
                </c:pt>
                <c:pt idx="378">
                  <c:v>106.91147460937501</c:v>
                </c:pt>
                <c:pt idx="379">
                  <c:v>106.91147460937501</c:v>
                </c:pt>
                <c:pt idx="380">
                  <c:v>106.91147460937501</c:v>
                </c:pt>
                <c:pt idx="381">
                  <c:v>106.91147460937501</c:v>
                </c:pt>
                <c:pt idx="382">
                  <c:v>106.91147460937501</c:v>
                </c:pt>
                <c:pt idx="383">
                  <c:v>107.32623046875</c:v>
                </c:pt>
                <c:pt idx="384">
                  <c:v>107.326259765625</c:v>
                </c:pt>
                <c:pt idx="385">
                  <c:v>107.326259765625</c:v>
                </c:pt>
                <c:pt idx="386">
                  <c:v>107.326259765625</c:v>
                </c:pt>
                <c:pt idx="387">
                  <c:v>107.326259765625</c:v>
                </c:pt>
                <c:pt idx="388">
                  <c:v>107.326259765625</c:v>
                </c:pt>
                <c:pt idx="389">
                  <c:v>107.326259765625</c:v>
                </c:pt>
                <c:pt idx="390">
                  <c:v>107.326259765625</c:v>
                </c:pt>
                <c:pt idx="391">
                  <c:v>107.326259765625</c:v>
                </c:pt>
                <c:pt idx="392">
                  <c:v>107.326259765625</c:v>
                </c:pt>
                <c:pt idx="393">
                  <c:v>107.47402343749999</c:v>
                </c:pt>
                <c:pt idx="394">
                  <c:v>107.73018554687501</c:v>
                </c:pt>
                <c:pt idx="395">
                  <c:v>108.06536132812499</c:v>
                </c:pt>
                <c:pt idx="396">
                  <c:v>109.450224609375</c:v>
                </c:pt>
                <c:pt idx="397">
                  <c:v>109.450361328125</c:v>
                </c:pt>
                <c:pt idx="398">
                  <c:v>109.450361328125</c:v>
                </c:pt>
                <c:pt idx="399">
                  <c:v>109.967421875</c:v>
                </c:pt>
                <c:pt idx="400">
                  <c:v>109.9682421875</c:v>
                </c:pt>
                <c:pt idx="401">
                  <c:v>110.176630859375</c:v>
                </c:pt>
                <c:pt idx="402">
                  <c:v>110.177353515625</c:v>
                </c:pt>
                <c:pt idx="403">
                  <c:v>110.177353515625</c:v>
                </c:pt>
                <c:pt idx="404">
                  <c:v>110.177353515625</c:v>
                </c:pt>
                <c:pt idx="405">
                  <c:v>110.830673828125</c:v>
                </c:pt>
                <c:pt idx="406">
                  <c:v>111.1025390625</c:v>
                </c:pt>
                <c:pt idx="407">
                  <c:v>112.520390625</c:v>
                </c:pt>
                <c:pt idx="408">
                  <c:v>112.78427734375001</c:v>
                </c:pt>
                <c:pt idx="409">
                  <c:v>112.78427734375001</c:v>
                </c:pt>
                <c:pt idx="410">
                  <c:v>113.57247070312501</c:v>
                </c:pt>
                <c:pt idx="411">
                  <c:v>113.77373046875</c:v>
                </c:pt>
                <c:pt idx="412">
                  <c:v>113.77373046875</c:v>
                </c:pt>
                <c:pt idx="413">
                  <c:v>113.81709960937501</c:v>
                </c:pt>
                <c:pt idx="414">
                  <c:v>113.83357421875</c:v>
                </c:pt>
                <c:pt idx="415">
                  <c:v>113.83357421875</c:v>
                </c:pt>
                <c:pt idx="416">
                  <c:v>113.83357421875</c:v>
                </c:pt>
                <c:pt idx="417">
                  <c:v>114.73682617187499</c:v>
                </c:pt>
                <c:pt idx="418">
                  <c:v>114.98654296875</c:v>
                </c:pt>
                <c:pt idx="419">
                  <c:v>115.949375</c:v>
                </c:pt>
                <c:pt idx="420">
                  <c:v>117.36162109375</c:v>
                </c:pt>
                <c:pt idx="421">
                  <c:v>117.5452734375</c:v>
                </c:pt>
                <c:pt idx="422">
                  <c:v>117.5452734375</c:v>
                </c:pt>
                <c:pt idx="423">
                  <c:v>117.5452734375</c:v>
                </c:pt>
                <c:pt idx="424">
                  <c:v>117.5452734375</c:v>
                </c:pt>
                <c:pt idx="425">
                  <c:v>117.5452734375</c:v>
                </c:pt>
                <c:pt idx="426">
                  <c:v>117.5452734375</c:v>
                </c:pt>
                <c:pt idx="427">
                  <c:v>117.5452734375</c:v>
                </c:pt>
                <c:pt idx="428">
                  <c:v>117.5452734375</c:v>
                </c:pt>
                <c:pt idx="429">
                  <c:v>117.5452734375</c:v>
                </c:pt>
                <c:pt idx="430">
                  <c:v>118.93240234375</c:v>
                </c:pt>
                <c:pt idx="431">
                  <c:v>119.7559375</c:v>
                </c:pt>
                <c:pt idx="432">
                  <c:v>120.06674804687501</c:v>
                </c:pt>
                <c:pt idx="433">
                  <c:v>120.06674804687501</c:v>
                </c:pt>
                <c:pt idx="434">
                  <c:v>120.06674804687501</c:v>
                </c:pt>
                <c:pt idx="435">
                  <c:v>120.11533203125001</c:v>
                </c:pt>
                <c:pt idx="436">
                  <c:v>120.1176953125</c:v>
                </c:pt>
                <c:pt idx="437">
                  <c:v>120.1176953125</c:v>
                </c:pt>
                <c:pt idx="438">
                  <c:v>120.1176953125</c:v>
                </c:pt>
                <c:pt idx="439">
                  <c:v>120.130078125</c:v>
                </c:pt>
                <c:pt idx="440">
                  <c:v>120.5360546875</c:v>
                </c:pt>
                <c:pt idx="441">
                  <c:v>120.685419921875</c:v>
                </c:pt>
                <c:pt idx="442">
                  <c:v>122.360576171875</c:v>
                </c:pt>
                <c:pt idx="443">
                  <c:v>124.15884765625</c:v>
                </c:pt>
                <c:pt idx="444">
                  <c:v>124.32833007812501</c:v>
                </c:pt>
                <c:pt idx="445">
                  <c:v>124.32833007812501</c:v>
                </c:pt>
                <c:pt idx="446">
                  <c:v>124.32833007812501</c:v>
                </c:pt>
                <c:pt idx="447">
                  <c:v>124.32833007812501</c:v>
                </c:pt>
                <c:pt idx="448">
                  <c:v>124.32833007812501</c:v>
                </c:pt>
                <c:pt idx="449">
                  <c:v>124.32833007812501</c:v>
                </c:pt>
                <c:pt idx="450">
                  <c:v>124.32833007812501</c:v>
                </c:pt>
                <c:pt idx="451">
                  <c:v>124.32833007812501</c:v>
                </c:pt>
                <c:pt idx="452">
                  <c:v>124.645673828125</c:v>
                </c:pt>
                <c:pt idx="453">
                  <c:v>125.6760546875</c:v>
                </c:pt>
                <c:pt idx="454">
                  <c:v>125.777451171875</c:v>
                </c:pt>
                <c:pt idx="455">
                  <c:v>126.76837890625001</c:v>
                </c:pt>
                <c:pt idx="456">
                  <c:v>126.768740234375</c:v>
                </c:pt>
                <c:pt idx="457">
                  <c:v>126.933837890625</c:v>
                </c:pt>
                <c:pt idx="458">
                  <c:v>127.70591796875</c:v>
                </c:pt>
                <c:pt idx="459">
                  <c:v>128.09042968750001</c:v>
                </c:pt>
                <c:pt idx="460">
                  <c:v>128.12245117187501</c:v>
                </c:pt>
                <c:pt idx="461">
                  <c:v>128.12245117187501</c:v>
                </c:pt>
                <c:pt idx="462">
                  <c:v>128.12245117187501</c:v>
                </c:pt>
                <c:pt idx="463">
                  <c:v>128.12245117187501</c:v>
                </c:pt>
                <c:pt idx="464">
                  <c:v>128.214755859375</c:v>
                </c:pt>
                <c:pt idx="465">
                  <c:v>128.214755859375</c:v>
                </c:pt>
                <c:pt idx="466">
                  <c:v>128.214755859375</c:v>
                </c:pt>
                <c:pt idx="467">
                  <c:v>128.23191406250001</c:v>
                </c:pt>
                <c:pt idx="468">
                  <c:v>128.23676757812501</c:v>
                </c:pt>
                <c:pt idx="469">
                  <c:v>130.74274414062501</c:v>
                </c:pt>
                <c:pt idx="470">
                  <c:v>130.91938476562501</c:v>
                </c:pt>
                <c:pt idx="471">
                  <c:v>130.91938476562501</c:v>
                </c:pt>
                <c:pt idx="472">
                  <c:v>131.48563476562501</c:v>
                </c:pt>
                <c:pt idx="473">
                  <c:v>131.92299804687499</c:v>
                </c:pt>
                <c:pt idx="474">
                  <c:v>131.9230078125</c:v>
                </c:pt>
                <c:pt idx="475">
                  <c:v>131.9230078125</c:v>
                </c:pt>
                <c:pt idx="476">
                  <c:v>131.9230078125</c:v>
                </c:pt>
                <c:pt idx="477">
                  <c:v>131.9230078125</c:v>
                </c:pt>
                <c:pt idx="478">
                  <c:v>133.342099609375</c:v>
                </c:pt>
                <c:pt idx="479">
                  <c:v>133.90493164062499</c:v>
                </c:pt>
                <c:pt idx="480">
                  <c:v>133.99462890625</c:v>
                </c:pt>
                <c:pt idx="481">
                  <c:v>133.99462890625</c:v>
                </c:pt>
                <c:pt idx="482">
                  <c:v>134.24355468749999</c:v>
                </c:pt>
                <c:pt idx="483">
                  <c:v>134.49029296875</c:v>
                </c:pt>
                <c:pt idx="484">
                  <c:v>135.90666015625001</c:v>
                </c:pt>
                <c:pt idx="485">
                  <c:v>135.90666015625001</c:v>
                </c:pt>
                <c:pt idx="486">
                  <c:v>135.90666015625001</c:v>
                </c:pt>
                <c:pt idx="487">
                  <c:v>135.90666015625001</c:v>
                </c:pt>
                <c:pt idx="488">
                  <c:v>135.90666015625001</c:v>
                </c:pt>
                <c:pt idx="489">
                  <c:v>135.90666015625001</c:v>
                </c:pt>
                <c:pt idx="490">
                  <c:v>135.91279296875001</c:v>
                </c:pt>
                <c:pt idx="491">
                  <c:v>137.99312499999999</c:v>
                </c:pt>
                <c:pt idx="492">
                  <c:v>138.35227539062501</c:v>
                </c:pt>
                <c:pt idx="493">
                  <c:v>139.12423828125</c:v>
                </c:pt>
                <c:pt idx="494">
                  <c:v>141.833193359375</c:v>
                </c:pt>
                <c:pt idx="495">
                  <c:v>141.833193359375</c:v>
                </c:pt>
                <c:pt idx="496">
                  <c:v>141.833193359375</c:v>
                </c:pt>
                <c:pt idx="497">
                  <c:v>141.833193359375</c:v>
                </c:pt>
                <c:pt idx="498">
                  <c:v>141.833193359375</c:v>
                </c:pt>
                <c:pt idx="499">
                  <c:v>141.833193359375</c:v>
                </c:pt>
                <c:pt idx="500">
                  <c:v>141.833193359375</c:v>
                </c:pt>
                <c:pt idx="501">
                  <c:v>141.833193359375</c:v>
                </c:pt>
                <c:pt idx="502">
                  <c:v>141.833193359375</c:v>
                </c:pt>
                <c:pt idx="503">
                  <c:v>142.075498046875</c:v>
                </c:pt>
                <c:pt idx="504">
                  <c:v>142.07558593749999</c:v>
                </c:pt>
                <c:pt idx="505">
                  <c:v>142.07558593749999</c:v>
                </c:pt>
                <c:pt idx="506">
                  <c:v>142.07558593749999</c:v>
                </c:pt>
                <c:pt idx="507">
                  <c:v>142.07558593749999</c:v>
                </c:pt>
                <c:pt idx="508">
                  <c:v>142.07558593749999</c:v>
                </c:pt>
                <c:pt idx="509">
                  <c:v>142.07558593749999</c:v>
                </c:pt>
                <c:pt idx="510">
                  <c:v>142.07558593749999</c:v>
                </c:pt>
                <c:pt idx="511">
                  <c:v>142.07558593749999</c:v>
                </c:pt>
                <c:pt idx="512">
                  <c:v>142.07558593749999</c:v>
                </c:pt>
                <c:pt idx="513">
                  <c:v>142.07558593749999</c:v>
                </c:pt>
                <c:pt idx="514">
                  <c:v>143.70683593749999</c:v>
                </c:pt>
                <c:pt idx="515">
                  <c:v>145.1318359375</c:v>
                </c:pt>
                <c:pt idx="516">
                  <c:v>145.26612304687501</c:v>
                </c:pt>
                <c:pt idx="517">
                  <c:v>145.37493164062499</c:v>
                </c:pt>
                <c:pt idx="518">
                  <c:v>145.81389648437499</c:v>
                </c:pt>
                <c:pt idx="519">
                  <c:v>145.848876953125</c:v>
                </c:pt>
                <c:pt idx="520">
                  <c:v>145.848876953125</c:v>
                </c:pt>
                <c:pt idx="521">
                  <c:v>145.848876953125</c:v>
                </c:pt>
                <c:pt idx="522">
                  <c:v>145.848876953125</c:v>
                </c:pt>
                <c:pt idx="523">
                  <c:v>145.848876953125</c:v>
                </c:pt>
                <c:pt idx="524">
                  <c:v>145.848876953125</c:v>
                </c:pt>
                <c:pt idx="525">
                  <c:v>148.30666015624999</c:v>
                </c:pt>
                <c:pt idx="526">
                  <c:v>148.86802734374999</c:v>
                </c:pt>
                <c:pt idx="527">
                  <c:v>149.336669921875</c:v>
                </c:pt>
                <c:pt idx="528">
                  <c:v>149.33690429687499</c:v>
                </c:pt>
                <c:pt idx="529">
                  <c:v>150.13645507812501</c:v>
                </c:pt>
                <c:pt idx="530">
                  <c:v>150.13645507812501</c:v>
                </c:pt>
                <c:pt idx="531">
                  <c:v>150.13645507812501</c:v>
                </c:pt>
                <c:pt idx="532">
                  <c:v>150.13645507812501</c:v>
                </c:pt>
                <c:pt idx="533">
                  <c:v>150.13645507812501</c:v>
                </c:pt>
                <c:pt idx="534">
                  <c:v>150.13645507812501</c:v>
                </c:pt>
                <c:pt idx="535">
                  <c:v>150.13645507812501</c:v>
                </c:pt>
                <c:pt idx="536">
                  <c:v>150.13645507812501</c:v>
                </c:pt>
                <c:pt idx="537">
                  <c:v>150.13645507812501</c:v>
                </c:pt>
                <c:pt idx="538">
                  <c:v>150.59708984375001</c:v>
                </c:pt>
                <c:pt idx="539">
                  <c:v>151.19390625</c:v>
                </c:pt>
                <c:pt idx="540">
                  <c:v>151.945712890625</c:v>
                </c:pt>
                <c:pt idx="541">
                  <c:v>151.945712890625</c:v>
                </c:pt>
                <c:pt idx="542">
                  <c:v>152.98728515625001</c:v>
                </c:pt>
                <c:pt idx="543">
                  <c:v>154.03660156250001</c:v>
                </c:pt>
                <c:pt idx="544">
                  <c:v>154.83162109374999</c:v>
                </c:pt>
                <c:pt idx="545">
                  <c:v>154.83162109374999</c:v>
                </c:pt>
                <c:pt idx="546">
                  <c:v>154.83162109374999</c:v>
                </c:pt>
                <c:pt idx="547">
                  <c:v>154.83162109374999</c:v>
                </c:pt>
                <c:pt idx="548">
                  <c:v>154.83162109374999</c:v>
                </c:pt>
                <c:pt idx="549">
                  <c:v>155.37607421875001</c:v>
                </c:pt>
                <c:pt idx="550">
                  <c:v>157.02995117187501</c:v>
                </c:pt>
                <c:pt idx="551">
                  <c:v>159.33695312500001</c:v>
                </c:pt>
                <c:pt idx="552">
                  <c:v>159.36204101562501</c:v>
                </c:pt>
                <c:pt idx="553">
                  <c:v>161.541630859375</c:v>
                </c:pt>
                <c:pt idx="554">
                  <c:v>161.5450390625</c:v>
                </c:pt>
                <c:pt idx="555">
                  <c:v>162.00943359375</c:v>
                </c:pt>
                <c:pt idx="556">
                  <c:v>162.17201171875001</c:v>
                </c:pt>
                <c:pt idx="557">
                  <c:v>162.17821289062499</c:v>
                </c:pt>
                <c:pt idx="558">
                  <c:v>162.17821289062499</c:v>
                </c:pt>
                <c:pt idx="559">
                  <c:v>162.17877929687501</c:v>
                </c:pt>
                <c:pt idx="560">
                  <c:v>162.17877929687501</c:v>
                </c:pt>
                <c:pt idx="561">
                  <c:v>162.630341796875</c:v>
                </c:pt>
                <c:pt idx="562">
                  <c:v>163.09171875000001</c:v>
                </c:pt>
                <c:pt idx="563">
                  <c:v>163.42181640625</c:v>
                </c:pt>
                <c:pt idx="564">
                  <c:v>163.42267578125001</c:v>
                </c:pt>
                <c:pt idx="565">
                  <c:v>163.42267578125001</c:v>
                </c:pt>
                <c:pt idx="566">
                  <c:v>167.63185546874999</c:v>
                </c:pt>
                <c:pt idx="567">
                  <c:v>167.8321875</c:v>
                </c:pt>
                <c:pt idx="568">
                  <c:v>168.33095703124999</c:v>
                </c:pt>
                <c:pt idx="569">
                  <c:v>168.74375000000001</c:v>
                </c:pt>
                <c:pt idx="570">
                  <c:v>168.74375000000001</c:v>
                </c:pt>
                <c:pt idx="571">
                  <c:v>168.74375000000001</c:v>
                </c:pt>
                <c:pt idx="572">
                  <c:v>168.74375000000001</c:v>
                </c:pt>
                <c:pt idx="573">
                  <c:v>168.74375000000001</c:v>
                </c:pt>
                <c:pt idx="574">
                  <c:v>168.95892578125</c:v>
                </c:pt>
                <c:pt idx="575">
                  <c:v>169.30259765624999</c:v>
                </c:pt>
                <c:pt idx="576">
                  <c:v>170.80429687500001</c:v>
                </c:pt>
                <c:pt idx="577">
                  <c:v>170.92640625000001</c:v>
                </c:pt>
                <c:pt idx="578">
                  <c:v>170.92640625000001</c:v>
                </c:pt>
                <c:pt idx="579">
                  <c:v>170.92640625000001</c:v>
                </c:pt>
                <c:pt idx="580">
                  <c:v>170.92640625000001</c:v>
                </c:pt>
                <c:pt idx="581">
                  <c:v>170.92640625000001</c:v>
                </c:pt>
                <c:pt idx="582">
                  <c:v>170.92640625000001</c:v>
                </c:pt>
                <c:pt idx="583">
                  <c:v>170.92640625000001</c:v>
                </c:pt>
                <c:pt idx="584">
                  <c:v>170.92640625000001</c:v>
                </c:pt>
                <c:pt idx="585">
                  <c:v>170.92640625000001</c:v>
                </c:pt>
                <c:pt idx="586">
                  <c:v>171.91578125000001</c:v>
                </c:pt>
                <c:pt idx="587">
                  <c:v>173.64386718750001</c:v>
                </c:pt>
                <c:pt idx="588">
                  <c:v>174.08412109375001</c:v>
                </c:pt>
                <c:pt idx="589">
                  <c:v>174.08412109375001</c:v>
                </c:pt>
                <c:pt idx="590">
                  <c:v>174.08412109375001</c:v>
                </c:pt>
                <c:pt idx="591">
                  <c:v>174.17910156249999</c:v>
                </c:pt>
                <c:pt idx="592">
                  <c:v>174.6092578125</c:v>
                </c:pt>
                <c:pt idx="593">
                  <c:v>174.63642578125001</c:v>
                </c:pt>
                <c:pt idx="594">
                  <c:v>174.63642578125001</c:v>
                </c:pt>
                <c:pt idx="595">
                  <c:v>174.63642578125001</c:v>
                </c:pt>
                <c:pt idx="596">
                  <c:v>174.63642578125001</c:v>
                </c:pt>
                <c:pt idx="597">
                  <c:v>174.63642578125001</c:v>
                </c:pt>
                <c:pt idx="598">
                  <c:v>175.54363281249999</c:v>
                </c:pt>
                <c:pt idx="599">
                  <c:v>176.4587109375</c:v>
                </c:pt>
                <c:pt idx="600">
                  <c:v>177.38013671875001</c:v>
                </c:pt>
                <c:pt idx="601">
                  <c:v>179.84511718749999</c:v>
                </c:pt>
                <c:pt idx="602">
                  <c:v>180.8790234375</c:v>
                </c:pt>
                <c:pt idx="603">
                  <c:v>181.14167968749999</c:v>
                </c:pt>
                <c:pt idx="604">
                  <c:v>181.14167968749999</c:v>
                </c:pt>
                <c:pt idx="605">
                  <c:v>181.14167968749999</c:v>
                </c:pt>
                <c:pt idx="606">
                  <c:v>181.14167968749999</c:v>
                </c:pt>
                <c:pt idx="607">
                  <c:v>181.14167968749999</c:v>
                </c:pt>
                <c:pt idx="608">
                  <c:v>181.14167968749999</c:v>
                </c:pt>
                <c:pt idx="609">
                  <c:v>181.57132812500001</c:v>
                </c:pt>
                <c:pt idx="610">
                  <c:v>183.35425781250001</c:v>
                </c:pt>
                <c:pt idx="611">
                  <c:v>185.00609374999999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tonnes_ha!$E$1</c:f>
              <c:strCache>
                <c:ptCount val="1"/>
                <c:pt idx="0">
                  <c:v>Na leached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tonnes_ha!$B$2:$B$613</c:f>
              <c:numCache>
                <c:formatCode>yyyy/mm/dd;@</c:formatCode>
                <c:ptCount val="612"/>
                <c:pt idx="0">
                  <c:v>18294</c:v>
                </c:pt>
                <c:pt idx="1">
                  <c:v>18322</c:v>
                </c:pt>
                <c:pt idx="2">
                  <c:v>18353</c:v>
                </c:pt>
                <c:pt idx="3">
                  <c:v>18383</c:v>
                </c:pt>
                <c:pt idx="4">
                  <c:v>18414</c:v>
                </c:pt>
                <c:pt idx="5">
                  <c:v>18444</c:v>
                </c:pt>
                <c:pt idx="6">
                  <c:v>18475</c:v>
                </c:pt>
                <c:pt idx="7">
                  <c:v>18506</c:v>
                </c:pt>
                <c:pt idx="8">
                  <c:v>18536</c:v>
                </c:pt>
                <c:pt idx="9">
                  <c:v>18567</c:v>
                </c:pt>
                <c:pt idx="10">
                  <c:v>18597</c:v>
                </c:pt>
                <c:pt idx="11">
                  <c:v>18628</c:v>
                </c:pt>
                <c:pt idx="12">
                  <c:v>18659</c:v>
                </c:pt>
                <c:pt idx="13">
                  <c:v>18687</c:v>
                </c:pt>
                <c:pt idx="14">
                  <c:v>18718</c:v>
                </c:pt>
                <c:pt idx="15">
                  <c:v>18748</c:v>
                </c:pt>
                <c:pt idx="16">
                  <c:v>18779</c:v>
                </c:pt>
                <c:pt idx="17">
                  <c:v>18809</c:v>
                </c:pt>
                <c:pt idx="18">
                  <c:v>18840</c:v>
                </c:pt>
                <c:pt idx="19">
                  <c:v>18871</c:v>
                </c:pt>
                <c:pt idx="20">
                  <c:v>18901</c:v>
                </c:pt>
                <c:pt idx="21">
                  <c:v>18932</c:v>
                </c:pt>
                <c:pt idx="22">
                  <c:v>18962</c:v>
                </c:pt>
                <c:pt idx="23">
                  <c:v>18993</c:v>
                </c:pt>
                <c:pt idx="24">
                  <c:v>19024</c:v>
                </c:pt>
                <c:pt idx="25">
                  <c:v>19053</c:v>
                </c:pt>
                <c:pt idx="26">
                  <c:v>19084</c:v>
                </c:pt>
                <c:pt idx="27">
                  <c:v>19114</c:v>
                </c:pt>
                <c:pt idx="28">
                  <c:v>19145</c:v>
                </c:pt>
                <c:pt idx="29">
                  <c:v>19175</c:v>
                </c:pt>
                <c:pt idx="30">
                  <c:v>19206</c:v>
                </c:pt>
                <c:pt idx="31">
                  <c:v>19237</c:v>
                </c:pt>
                <c:pt idx="32">
                  <c:v>19267</c:v>
                </c:pt>
                <c:pt idx="33">
                  <c:v>19298</c:v>
                </c:pt>
                <c:pt idx="34">
                  <c:v>19328</c:v>
                </c:pt>
                <c:pt idx="35">
                  <c:v>19359</c:v>
                </c:pt>
                <c:pt idx="36">
                  <c:v>19390</c:v>
                </c:pt>
                <c:pt idx="37">
                  <c:v>19418</c:v>
                </c:pt>
                <c:pt idx="38">
                  <c:v>19449</c:v>
                </c:pt>
                <c:pt idx="39">
                  <c:v>19479</c:v>
                </c:pt>
                <c:pt idx="40">
                  <c:v>19510</c:v>
                </c:pt>
                <c:pt idx="41">
                  <c:v>19540</c:v>
                </c:pt>
                <c:pt idx="42">
                  <c:v>19571</c:v>
                </c:pt>
                <c:pt idx="43">
                  <c:v>19602</c:v>
                </c:pt>
                <c:pt idx="44">
                  <c:v>19632</c:v>
                </c:pt>
                <c:pt idx="45">
                  <c:v>19663</c:v>
                </c:pt>
                <c:pt idx="46">
                  <c:v>19693</c:v>
                </c:pt>
                <c:pt idx="47">
                  <c:v>19724</c:v>
                </c:pt>
                <c:pt idx="48">
                  <c:v>19755</c:v>
                </c:pt>
                <c:pt idx="49">
                  <c:v>19783</c:v>
                </c:pt>
                <c:pt idx="50">
                  <c:v>19814</c:v>
                </c:pt>
                <c:pt idx="51">
                  <c:v>19844</c:v>
                </c:pt>
                <c:pt idx="52">
                  <c:v>19875</c:v>
                </c:pt>
                <c:pt idx="53">
                  <c:v>19905</c:v>
                </c:pt>
                <c:pt idx="54">
                  <c:v>19936</c:v>
                </c:pt>
                <c:pt idx="55">
                  <c:v>19967</c:v>
                </c:pt>
                <c:pt idx="56">
                  <c:v>19997</c:v>
                </c:pt>
                <c:pt idx="57">
                  <c:v>20028</c:v>
                </c:pt>
                <c:pt idx="58">
                  <c:v>20058</c:v>
                </c:pt>
                <c:pt idx="59">
                  <c:v>20089</c:v>
                </c:pt>
                <c:pt idx="60">
                  <c:v>20120</c:v>
                </c:pt>
                <c:pt idx="61">
                  <c:v>20148</c:v>
                </c:pt>
                <c:pt idx="62">
                  <c:v>20179</c:v>
                </c:pt>
                <c:pt idx="63">
                  <c:v>20209</c:v>
                </c:pt>
                <c:pt idx="64">
                  <c:v>20240</c:v>
                </c:pt>
                <c:pt idx="65">
                  <c:v>20270</c:v>
                </c:pt>
                <c:pt idx="66">
                  <c:v>20301</c:v>
                </c:pt>
                <c:pt idx="67">
                  <c:v>20332</c:v>
                </c:pt>
                <c:pt idx="68">
                  <c:v>20362</c:v>
                </c:pt>
                <c:pt idx="69">
                  <c:v>20393</c:v>
                </c:pt>
                <c:pt idx="70">
                  <c:v>20423</c:v>
                </c:pt>
                <c:pt idx="71">
                  <c:v>20454</c:v>
                </c:pt>
                <c:pt idx="72">
                  <c:v>20485</c:v>
                </c:pt>
                <c:pt idx="73">
                  <c:v>20514</c:v>
                </c:pt>
                <c:pt idx="74">
                  <c:v>20545</c:v>
                </c:pt>
                <c:pt idx="75">
                  <c:v>20575</c:v>
                </c:pt>
                <c:pt idx="76">
                  <c:v>20606</c:v>
                </c:pt>
                <c:pt idx="77">
                  <c:v>20636</c:v>
                </c:pt>
                <c:pt idx="78">
                  <c:v>20667</c:v>
                </c:pt>
                <c:pt idx="79">
                  <c:v>20698</c:v>
                </c:pt>
                <c:pt idx="80">
                  <c:v>20728</c:v>
                </c:pt>
                <c:pt idx="81">
                  <c:v>20759</c:v>
                </c:pt>
                <c:pt idx="82">
                  <c:v>20789</c:v>
                </c:pt>
                <c:pt idx="83">
                  <c:v>20820</c:v>
                </c:pt>
                <c:pt idx="84">
                  <c:v>20851</c:v>
                </c:pt>
                <c:pt idx="85">
                  <c:v>20879</c:v>
                </c:pt>
                <c:pt idx="86">
                  <c:v>20910</c:v>
                </c:pt>
                <c:pt idx="87">
                  <c:v>20940</c:v>
                </c:pt>
                <c:pt idx="88">
                  <c:v>20971</c:v>
                </c:pt>
                <c:pt idx="89">
                  <c:v>21001</c:v>
                </c:pt>
                <c:pt idx="90">
                  <c:v>21032</c:v>
                </c:pt>
                <c:pt idx="91">
                  <c:v>21063</c:v>
                </c:pt>
                <c:pt idx="92">
                  <c:v>21093</c:v>
                </c:pt>
                <c:pt idx="93">
                  <c:v>21124</c:v>
                </c:pt>
                <c:pt idx="94">
                  <c:v>21154</c:v>
                </c:pt>
                <c:pt idx="95">
                  <c:v>21185</c:v>
                </c:pt>
                <c:pt idx="96">
                  <c:v>21216</c:v>
                </c:pt>
                <c:pt idx="97">
                  <c:v>21244</c:v>
                </c:pt>
                <c:pt idx="98">
                  <c:v>21275</c:v>
                </c:pt>
                <c:pt idx="99">
                  <c:v>21305</c:v>
                </c:pt>
                <c:pt idx="100">
                  <c:v>21336</c:v>
                </c:pt>
                <c:pt idx="101">
                  <c:v>21366</c:v>
                </c:pt>
                <c:pt idx="102">
                  <c:v>21397</c:v>
                </c:pt>
                <c:pt idx="103">
                  <c:v>21428</c:v>
                </c:pt>
                <c:pt idx="104">
                  <c:v>21458</c:v>
                </c:pt>
                <c:pt idx="105">
                  <c:v>21489</c:v>
                </c:pt>
                <c:pt idx="106">
                  <c:v>21519</c:v>
                </c:pt>
                <c:pt idx="107">
                  <c:v>21550</c:v>
                </c:pt>
                <c:pt idx="108">
                  <c:v>21581</c:v>
                </c:pt>
                <c:pt idx="109">
                  <c:v>21609</c:v>
                </c:pt>
                <c:pt idx="110">
                  <c:v>21640</c:v>
                </c:pt>
                <c:pt idx="111">
                  <c:v>21670</c:v>
                </c:pt>
                <c:pt idx="112">
                  <c:v>21701</c:v>
                </c:pt>
                <c:pt idx="113">
                  <c:v>21731</c:v>
                </c:pt>
                <c:pt idx="114">
                  <c:v>21762</c:v>
                </c:pt>
                <c:pt idx="115">
                  <c:v>21793</c:v>
                </c:pt>
                <c:pt idx="116">
                  <c:v>21823</c:v>
                </c:pt>
                <c:pt idx="117">
                  <c:v>21854</c:v>
                </c:pt>
                <c:pt idx="118">
                  <c:v>21884</c:v>
                </c:pt>
                <c:pt idx="119">
                  <c:v>21915</c:v>
                </c:pt>
                <c:pt idx="120">
                  <c:v>21946</c:v>
                </c:pt>
                <c:pt idx="121">
                  <c:v>21975</c:v>
                </c:pt>
                <c:pt idx="122">
                  <c:v>22006</c:v>
                </c:pt>
                <c:pt idx="123">
                  <c:v>22036</c:v>
                </c:pt>
                <c:pt idx="124">
                  <c:v>22067</c:v>
                </c:pt>
                <c:pt idx="125">
                  <c:v>22097</c:v>
                </c:pt>
                <c:pt idx="126">
                  <c:v>22128</c:v>
                </c:pt>
                <c:pt idx="127">
                  <c:v>22159</c:v>
                </c:pt>
                <c:pt idx="128">
                  <c:v>22189</c:v>
                </c:pt>
                <c:pt idx="129">
                  <c:v>22220</c:v>
                </c:pt>
                <c:pt idx="130">
                  <c:v>22250</c:v>
                </c:pt>
                <c:pt idx="131">
                  <c:v>22281</c:v>
                </c:pt>
                <c:pt idx="132">
                  <c:v>22312</c:v>
                </c:pt>
                <c:pt idx="133">
                  <c:v>22340</c:v>
                </c:pt>
                <c:pt idx="134">
                  <c:v>22371</c:v>
                </c:pt>
                <c:pt idx="135">
                  <c:v>22401</c:v>
                </c:pt>
                <c:pt idx="136">
                  <c:v>22432</c:v>
                </c:pt>
                <c:pt idx="137">
                  <c:v>22462</c:v>
                </c:pt>
                <c:pt idx="138">
                  <c:v>22493</c:v>
                </c:pt>
                <c:pt idx="139">
                  <c:v>22524</c:v>
                </c:pt>
                <c:pt idx="140">
                  <c:v>22554</c:v>
                </c:pt>
                <c:pt idx="141">
                  <c:v>22585</c:v>
                </c:pt>
                <c:pt idx="142">
                  <c:v>22615</c:v>
                </c:pt>
                <c:pt idx="143">
                  <c:v>22646</c:v>
                </c:pt>
                <c:pt idx="144">
                  <c:v>22677</c:v>
                </c:pt>
                <c:pt idx="145">
                  <c:v>22705</c:v>
                </c:pt>
                <c:pt idx="146">
                  <c:v>22736</c:v>
                </c:pt>
                <c:pt idx="147">
                  <c:v>22766</c:v>
                </c:pt>
                <c:pt idx="148">
                  <c:v>22797</c:v>
                </c:pt>
                <c:pt idx="149">
                  <c:v>22827</c:v>
                </c:pt>
                <c:pt idx="150">
                  <c:v>22858</c:v>
                </c:pt>
                <c:pt idx="151">
                  <c:v>22889</c:v>
                </c:pt>
                <c:pt idx="152">
                  <c:v>22919</c:v>
                </c:pt>
                <c:pt idx="153">
                  <c:v>22950</c:v>
                </c:pt>
                <c:pt idx="154">
                  <c:v>22980</c:v>
                </c:pt>
                <c:pt idx="155">
                  <c:v>23011</c:v>
                </c:pt>
                <c:pt idx="156">
                  <c:v>23042</c:v>
                </c:pt>
                <c:pt idx="157">
                  <c:v>23070</c:v>
                </c:pt>
                <c:pt idx="158">
                  <c:v>23101</c:v>
                </c:pt>
                <c:pt idx="159">
                  <c:v>23131</c:v>
                </c:pt>
                <c:pt idx="160">
                  <c:v>23162</c:v>
                </c:pt>
                <c:pt idx="161">
                  <c:v>23192</c:v>
                </c:pt>
                <c:pt idx="162">
                  <c:v>23223</c:v>
                </c:pt>
                <c:pt idx="163">
                  <c:v>23254</c:v>
                </c:pt>
                <c:pt idx="164">
                  <c:v>23284</c:v>
                </c:pt>
                <c:pt idx="165">
                  <c:v>23315</c:v>
                </c:pt>
                <c:pt idx="166">
                  <c:v>23345</c:v>
                </c:pt>
                <c:pt idx="167">
                  <c:v>23376</c:v>
                </c:pt>
                <c:pt idx="168">
                  <c:v>23407</c:v>
                </c:pt>
                <c:pt idx="169">
                  <c:v>23436</c:v>
                </c:pt>
                <c:pt idx="170">
                  <c:v>23467</c:v>
                </c:pt>
                <c:pt idx="171">
                  <c:v>23497</c:v>
                </c:pt>
                <c:pt idx="172">
                  <c:v>23528</c:v>
                </c:pt>
                <c:pt idx="173">
                  <c:v>23558</c:v>
                </c:pt>
                <c:pt idx="174">
                  <c:v>23589</c:v>
                </c:pt>
                <c:pt idx="175">
                  <c:v>23620</c:v>
                </c:pt>
                <c:pt idx="176">
                  <c:v>23650</c:v>
                </c:pt>
                <c:pt idx="177">
                  <c:v>23681</c:v>
                </c:pt>
                <c:pt idx="178">
                  <c:v>23711</c:v>
                </c:pt>
                <c:pt idx="179">
                  <c:v>23742</c:v>
                </c:pt>
                <c:pt idx="180">
                  <c:v>23773</c:v>
                </c:pt>
                <c:pt idx="181">
                  <c:v>23801</c:v>
                </c:pt>
                <c:pt idx="182">
                  <c:v>23832</c:v>
                </c:pt>
                <c:pt idx="183">
                  <c:v>23862</c:v>
                </c:pt>
                <c:pt idx="184">
                  <c:v>23893</c:v>
                </c:pt>
                <c:pt idx="185">
                  <c:v>23923</c:v>
                </c:pt>
                <c:pt idx="186">
                  <c:v>23954</c:v>
                </c:pt>
                <c:pt idx="187">
                  <c:v>23985</c:v>
                </c:pt>
                <c:pt idx="188">
                  <c:v>24015</c:v>
                </c:pt>
                <c:pt idx="189">
                  <c:v>24046</c:v>
                </c:pt>
                <c:pt idx="190">
                  <c:v>24076</c:v>
                </c:pt>
                <c:pt idx="191">
                  <c:v>24107</c:v>
                </c:pt>
                <c:pt idx="192">
                  <c:v>24138</c:v>
                </c:pt>
                <c:pt idx="193">
                  <c:v>24166</c:v>
                </c:pt>
                <c:pt idx="194">
                  <c:v>24197</c:v>
                </c:pt>
                <c:pt idx="195">
                  <c:v>24227</c:v>
                </c:pt>
                <c:pt idx="196">
                  <c:v>24258</c:v>
                </c:pt>
                <c:pt idx="197">
                  <c:v>24288</c:v>
                </c:pt>
                <c:pt idx="198">
                  <c:v>24319</c:v>
                </c:pt>
                <c:pt idx="199">
                  <c:v>24350</c:v>
                </c:pt>
                <c:pt idx="200">
                  <c:v>24380</c:v>
                </c:pt>
                <c:pt idx="201">
                  <c:v>24411</c:v>
                </c:pt>
                <c:pt idx="202">
                  <c:v>24441</c:v>
                </c:pt>
                <c:pt idx="203">
                  <c:v>24472</c:v>
                </c:pt>
                <c:pt idx="204">
                  <c:v>24503</c:v>
                </c:pt>
                <c:pt idx="205">
                  <c:v>24531</c:v>
                </c:pt>
                <c:pt idx="206">
                  <c:v>24562</c:v>
                </c:pt>
                <c:pt idx="207">
                  <c:v>24592</c:v>
                </c:pt>
                <c:pt idx="208">
                  <c:v>24623</c:v>
                </c:pt>
                <c:pt idx="209">
                  <c:v>24653</c:v>
                </c:pt>
                <c:pt idx="210">
                  <c:v>24684</c:v>
                </c:pt>
                <c:pt idx="211">
                  <c:v>24715</c:v>
                </c:pt>
                <c:pt idx="212">
                  <c:v>24745</c:v>
                </c:pt>
                <c:pt idx="213">
                  <c:v>24776</c:v>
                </c:pt>
                <c:pt idx="214">
                  <c:v>24806</c:v>
                </c:pt>
                <c:pt idx="215">
                  <c:v>24837</c:v>
                </c:pt>
                <c:pt idx="216">
                  <c:v>24868</c:v>
                </c:pt>
                <c:pt idx="217">
                  <c:v>24897</c:v>
                </c:pt>
                <c:pt idx="218">
                  <c:v>24928</c:v>
                </c:pt>
                <c:pt idx="219">
                  <c:v>24958</c:v>
                </c:pt>
                <c:pt idx="220">
                  <c:v>24989</c:v>
                </c:pt>
                <c:pt idx="221">
                  <c:v>25019</c:v>
                </c:pt>
                <c:pt idx="222">
                  <c:v>25050</c:v>
                </c:pt>
                <c:pt idx="223">
                  <c:v>25081</c:v>
                </c:pt>
                <c:pt idx="224">
                  <c:v>25111</c:v>
                </c:pt>
                <c:pt idx="225">
                  <c:v>25142</c:v>
                </c:pt>
                <c:pt idx="226">
                  <c:v>25172</c:v>
                </c:pt>
                <c:pt idx="227">
                  <c:v>25203</c:v>
                </c:pt>
                <c:pt idx="228">
                  <c:v>25234</c:v>
                </c:pt>
                <c:pt idx="229">
                  <c:v>25262</c:v>
                </c:pt>
                <c:pt idx="230">
                  <c:v>25293</c:v>
                </c:pt>
                <c:pt idx="231">
                  <c:v>25323</c:v>
                </c:pt>
                <c:pt idx="232">
                  <c:v>25354</c:v>
                </c:pt>
                <c:pt idx="233">
                  <c:v>25384</c:v>
                </c:pt>
                <c:pt idx="234">
                  <c:v>25415</c:v>
                </c:pt>
                <c:pt idx="235">
                  <c:v>25446</c:v>
                </c:pt>
                <c:pt idx="236">
                  <c:v>25476</c:v>
                </c:pt>
                <c:pt idx="237">
                  <c:v>25507</c:v>
                </c:pt>
                <c:pt idx="238">
                  <c:v>25537</c:v>
                </c:pt>
                <c:pt idx="239">
                  <c:v>25568</c:v>
                </c:pt>
                <c:pt idx="240">
                  <c:v>25599</c:v>
                </c:pt>
                <c:pt idx="241">
                  <c:v>25627</c:v>
                </c:pt>
                <c:pt idx="242">
                  <c:v>25658</c:v>
                </c:pt>
                <c:pt idx="243">
                  <c:v>25688</c:v>
                </c:pt>
                <c:pt idx="244">
                  <c:v>25719</c:v>
                </c:pt>
                <c:pt idx="245">
                  <c:v>25749</c:v>
                </c:pt>
                <c:pt idx="246">
                  <c:v>25780</c:v>
                </c:pt>
                <c:pt idx="247">
                  <c:v>25811</c:v>
                </c:pt>
                <c:pt idx="248">
                  <c:v>25841</c:v>
                </c:pt>
                <c:pt idx="249">
                  <c:v>25872</c:v>
                </c:pt>
                <c:pt idx="250">
                  <c:v>25902</c:v>
                </c:pt>
                <c:pt idx="251">
                  <c:v>25933</c:v>
                </c:pt>
                <c:pt idx="252">
                  <c:v>25964</c:v>
                </c:pt>
                <c:pt idx="253">
                  <c:v>25992</c:v>
                </c:pt>
                <c:pt idx="254">
                  <c:v>26023</c:v>
                </c:pt>
                <c:pt idx="255">
                  <c:v>26053</c:v>
                </c:pt>
                <c:pt idx="256">
                  <c:v>26084</c:v>
                </c:pt>
                <c:pt idx="257">
                  <c:v>26114</c:v>
                </c:pt>
                <c:pt idx="258">
                  <c:v>26145</c:v>
                </c:pt>
                <c:pt idx="259">
                  <c:v>26176</c:v>
                </c:pt>
                <c:pt idx="260">
                  <c:v>26206</c:v>
                </c:pt>
                <c:pt idx="261">
                  <c:v>26237</c:v>
                </c:pt>
                <c:pt idx="262">
                  <c:v>26267</c:v>
                </c:pt>
                <c:pt idx="263">
                  <c:v>26298</c:v>
                </c:pt>
                <c:pt idx="264">
                  <c:v>26329</c:v>
                </c:pt>
                <c:pt idx="265">
                  <c:v>26358</c:v>
                </c:pt>
                <c:pt idx="266">
                  <c:v>26389</c:v>
                </c:pt>
                <c:pt idx="267">
                  <c:v>26419</c:v>
                </c:pt>
                <c:pt idx="268">
                  <c:v>26450</c:v>
                </c:pt>
                <c:pt idx="269">
                  <c:v>26480</c:v>
                </c:pt>
                <c:pt idx="270">
                  <c:v>26511</c:v>
                </c:pt>
                <c:pt idx="271">
                  <c:v>26542</c:v>
                </c:pt>
                <c:pt idx="272">
                  <c:v>26572</c:v>
                </c:pt>
                <c:pt idx="273">
                  <c:v>26603</c:v>
                </c:pt>
                <c:pt idx="274">
                  <c:v>26633</c:v>
                </c:pt>
                <c:pt idx="275">
                  <c:v>26664</c:v>
                </c:pt>
                <c:pt idx="276">
                  <c:v>26695</c:v>
                </c:pt>
                <c:pt idx="277">
                  <c:v>26723</c:v>
                </c:pt>
                <c:pt idx="278">
                  <c:v>26754</c:v>
                </c:pt>
                <c:pt idx="279">
                  <c:v>26784</c:v>
                </c:pt>
                <c:pt idx="280">
                  <c:v>26815</c:v>
                </c:pt>
                <c:pt idx="281">
                  <c:v>26845</c:v>
                </c:pt>
                <c:pt idx="282">
                  <c:v>26876</c:v>
                </c:pt>
                <c:pt idx="283">
                  <c:v>26907</c:v>
                </c:pt>
                <c:pt idx="284">
                  <c:v>26937</c:v>
                </c:pt>
                <c:pt idx="285">
                  <c:v>26968</c:v>
                </c:pt>
                <c:pt idx="286">
                  <c:v>26998</c:v>
                </c:pt>
                <c:pt idx="287">
                  <c:v>27029</c:v>
                </c:pt>
                <c:pt idx="288">
                  <c:v>27060</c:v>
                </c:pt>
                <c:pt idx="289">
                  <c:v>27088</c:v>
                </c:pt>
                <c:pt idx="290">
                  <c:v>27119</c:v>
                </c:pt>
                <c:pt idx="291">
                  <c:v>27149</c:v>
                </c:pt>
                <c:pt idx="292">
                  <c:v>27180</c:v>
                </c:pt>
                <c:pt idx="293">
                  <c:v>27210</c:v>
                </c:pt>
                <c:pt idx="294">
                  <c:v>27241</c:v>
                </c:pt>
                <c:pt idx="295">
                  <c:v>27272</c:v>
                </c:pt>
                <c:pt idx="296">
                  <c:v>27302</c:v>
                </c:pt>
                <c:pt idx="297">
                  <c:v>27333</c:v>
                </c:pt>
                <c:pt idx="298">
                  <c:v>27363</c:v>
                </c:pt>
                <c:pt idx="299">
                  <c:v>27394</c:v>
                </c:pt>
                <c:pt idx="300">
                  <c:v>27425</c:v>
                </c:pt>
                <c:pt idx="301">
                  <c:v>27453</c:v>
                </c:pt>
                <c:pt idx="302">
                  <c:v>27484</c:v>
                </c:pt>
                <c:pt idx="303">
                  <c:v>27514</c:v>
                </c:pt>
                <c:pt idx="304">
                  <c:v>27545</c:v>
                </c:pt>
                <c:pt idx="305">
                  <c:v>27575</c:v>
                </c:pt>
                <c:pt idx="306">
                  <c:v>27606</c:v>
                </c:pt>
                <c:pt idx="307">
                  <c:v>27637</c:v>
                </c:pt>
                <c:pt idx="308">
                  <c:v>27667</c:v>
                </c:pt>
                <c:pt idx="309">
                  <c:v>27698</c:v>
                </c:pt>
                <c:pt idx="310">
                  <c:v>27728</c:v>
                </c:pt>
                <c:pt idx="311">
                  <c:v>27759</c:v>
                </c:pt>
                <c:pt idx="312">
                  <c:v>27790</c:v>
                </c:pt>
                <c:pt idx="313">
                  <c:v>27819</c:v>
                </c:pt>
                <c:pt idx="314">
                  <c:v>27850</c:v>
                </c:pt>
                <c:pt idx="315">
                  <c:v>27880</c:v>
                </c:pt>
                <c:pt idx="316">
                  <c:v>27911</c:v>
                </c:pt>
                <c:pt idx="317">
                  <c:v>27941</c:v>
                </c:pt>
                <c:pt idx="318">
                  <c:v>27972</c:v>
                </c:pt>
                <c:pt idx="319">
                  <c:v>28003</c:v>
                </c:pt>
                <c:pt idx="320">
                  <c:v>28033</c:v>
                </c:pt>
                <c:pt idx="321">
                  <c:v>28064</c:v>
                </c:pt>
                <c:pt idx="322">
                  <c:v>28094</c:v>
                </c:pt>
                <c:pt idx="323">
                  <c:v>28125</c:v>
                </c:pt>
                <c:pt idx="324">
                  <c:v>28156</c:v>
                </c:pt>
                <c:pt idx="325">
                  <c:v>28184</c:v>
                </c:pt>
                <c:pt idx="326">
                  <c:v>28215</c:v>
                </c:pt>
                <c:pt idx="327">
                  <c:v>28245</c:v>
                </c:pt>
                <c:pt idx="328">
                  <c:v>28276</c:v>
                </c:pt>
                <c:pt idx="329">
                  <c:v>28306</c:v>
                </c:pt>
                <c:pt idx="330">
                  <c:v>28337</c:v>
                </c:pt>
                <c:pt idx="331">
                  <c:v>28368</c:v>
                </c:pt>
                <c:pt idx="332">
                  <c:v>28398</c:v>
                </c:pt>
                <c:pt idx="333">
                  <c:v>28429</c:v>
                </c:pt>
                <c:pt idx="334">
                  <c:v>28459</c:v>
                </c:pt>
                <c:pt idx="335">
                  <c:v>28490</c:v>
                </c:pt>
                <c:pt idx="336">
                  <c:v>28521</c:v>
                </c:pt>
                <c:pt idx="337">
                  <c:v>28549</c:v>
                </c:pt>
                <c:pt idx="338">
                  <c:v>28580</c:v>
                </c:pt>
                <c:pt idx="339">
                  <c:v>28610</c:v>
                </c:pt>
                <c:pt idx="340">
                  <c:v>28641</c:v>
                </c:pt>
                <c:pt idx="341">
                  <c:v>28671</c:v>
                </c:pt>
                <c:pt idx="342">
                  <c:v>28702</c:v>
                </c:pt>
                <c:pt idx="343">
                  <c:v>28733</c:v>
                </c:pt>
                <c:pt idx="344">
                  <c:v>28763</c:v>
                </c:pt>
                <c:pt idx="345">
                  <c:v>28794</c:v>
                </c:pt>
                <c:pt idx="346">
                  <c:v>28824</c:v>
                </c:pt>
                <c:pt idx="347">
                  <c:v>28855</c:v>
                </c:pt>
                <c:pt idx="348">
                  <c:v>28886</c:v>
                </c:pt>
                <c:pt idx="349">
                  <c:v>28914</c:v>
                </c:pt>
                <c:pt idx="350">
                  <c:v>28945</c:v>
                </c:pt>
                <c:pt idx="351">
                  <c:v>28975</c:v>
                </c:pt>
                <c:pt idx="352">
                  <c:v>29006</c:v>
                </c:pt>
                <c:pt idx="353">
                  <c:v>29036</c:v>
                </c:pt>
                <c:pt idx="354">
                  <c:v>29067</c:v>
                </c:pt>
                <c:pt idx="355">
                  <c:v>29098</c:v>
                </c:pt>
                <c:pt idx="356">
                  <c:v>29128</c:v>
                </c:pt>
                <c:pt idx="357">
                  <c:v>29159</c:v>
                </c:pt>
                <c:pt idx="358">
                  <c:v>29189</c:v>
                </c:pt>
                <c:pt idx="359">
                  <c:v>29220</c:v>
                </c:pt>
                <c:pt idx="360">
                  <c:v>29251</c:v>
                </c:pt>
                <c:pt idx="361">
                  <c:v>29280</c:v>
                </c:pt>
                <c:pt idx="362">
                  <c:v>29311</c:v>
                </c:pt>
                <c:pt idx="363">
                  <c:v>29341</c:v>
                </c:pt>
                <c:pt idx="364">
                  <c:v>29372</c:v>
                </c:pt>
                <c:pt idx="365">
                  <c:v>29402</c:v>
                </c:pt>
                <c:pt idx="366">
                  <c:v>29433</c:v>
                </c:pt>
                <c:pt idx="367">
                  <c:v>29464</c:v>
                </c:pt>
                <c:pt idx="368">
                  <c:v>29494</c:v>
                </c:pt>
                <c:pt idx="369">
                  <c:v>29525</c:v>
                </c:pt>
                <c:pt idx="370">
                  <c:v>29555</c:v>
                </c:pt>
                <c:pt idx="371">
                  <c:v>29586</c:v>
                </c:pt>
                <c:pt idx="372">
                  <c:v>29617</c:v>
                </c:pt>
                <c:pt idx="373">
                  <c:v>29645</c:v>
                </c:pt>
                <c:pt idx="374">
                  <c:v>29676</c:v>
                </c:pt>
                <c:pt idx="375">
                  <c:v>29706</c:v>
                </c:pt>
                <c:pt idx="376">
                  <c:v>29737</c:v>
                </c:pt>
                <c:pt idx="377">
                  <c:v>29767</c:v>
                </c:pt>
                <c:pt idx="378">
                  <c:v>29798</c:v>
                </c:pt>
                <c:pt idx="379">
                  <c:v>29829</c:v>
                </c:pt>
                <c:pt idx="380">
                  <c:v>29859</c:v>
                </c:pt>
                <c:pt idx="381">
                  <c:v>29890</c:v>
                </c:pt>
                <c:pt idx="382">
                  <c:v>29920</c:v>
                </c:pt>
                <c:pt idx="383">
                  <c:v>29951</c:v>
                </c:pt>
                <c:pt idx="384">
                  <c:v>29982</c:v>
                </c:pt>
                <c:pt idx="385">
                  <c:v>30010</c:v>
                </c:pt>
                <c:pt idx="386">
                  <c:v>30041</c:v>
                </c:pt>
                <c:pt idx="387">
                  <c:v>30071</c:v>
                </c:pt>
                <c:pt idx="388">
                  <c:v>30102</c:v>
                </c:pt>
                <c:pt idx="389">
                  <c:v>30132</c:v>
                </c:pt>
                <c:pt idx="390">
                  <c:v>30163</c:v>
                </c:pt>
                <c:pt idx="391">
                  <c:v>30194</c:v>
                </c:pt>
                <c:pt idx="392">
                  <c:v>30224</c:v>
                </c:pt>
                <c:pt idx="393">
                  <c:v>30255</c:v>
                </c:pt>
                <c:pt idx="394">
                  <c:v>30285</c:v>
                </c:pt>
                <c:pt idx="395">
                  <c:v>30316</c:v>
                </c:pt>
                <c:pt idx="396">
                  <c:v>30347</c:v>
                </c:pt>
                <c:pt idx="397">
                  <c:v>30375</c:v>
                </c:pt>
                <c:pt idx="398">
                  <c:v>30406</c:v>
                </c:pt>
                <c:pt idx="399">
                  <c:v>30436</c:v>
                </c:pt>
                <c:pt idx="400">
                  <c:v>30467</c:v>
                </c:pt>
                <c:pt idx="401">
                  <c:v>30497</c:v>
                </c:pt>
                <c:pt idx="402">
                  <c:v>30528</c:v>
                </c:pt>
                <c:pt idx="403">
                  <c:v>30559</c:v>
                </c:pt>
                <c:pt idx="404">
                  <c:v>30589</c:v>
                </c:pt>
                <c:pt idx="405">
                  <c:v>30620</c:v>
                </c:pt>
                <c:pt idx="406">
                  <c:v>30650</c:v>
                </c:pt>
                <c:pt idx="407">
                  <c:v>30681</c:v>
                </c:pt>
                <c:pt idx="408">
                  <c:v>30712</c:v>
                </c:pt>
                <c:pt idx="409">
                  <c:v>30741</c:v>
                </c:pt>
                <c:pt idx="410">
                  <c:v>30772</c:v>
                </c:pt>
                <c:pt idx="411">
                  <c:v>30802</c:v>
                </c:pt>
                <c:pt idx="412">
                  <c:v>30833</c:v>
                </c:pt>
                <c:pt idx="413">
                  <c:v>30863</c:v>
                </c:pt>
                <c:pt idx="414">
                  <c:v>30894</c:v>
                </c:pt>
                <c:pt idx="415">
                  <c:v>30925</c:v>
                </c:pt>
                <c:pt idx="416">
                  <c:v>30955</c:v>
                </c:pt>
                <c:pt idx="417">
                  <c:v>30986</c:v>
                </c:pt>
                <c:pt idx="418">
                  <c:v>31016</c:v>
                </c:pt>
                <c:pt idx="419">
                  <c:v>31047</c:v>
                </c:pt>
                <c:pt idx="420">
                  <c:v>31078</c:v>
                </c:pt>
                <c:pt idx="421">
                  <c:v>31106</c:v>
                </c:pt>
                <c:pt idx="422">
                  <c:v>31137</c:v>
                </c:pt>
                <c:pt idx="423">
                  <c:v>31167</c:v>
                </c:pt>
                <c:pt idx="424">
                  <c:v>31198</c:v>
                </c:pt>
                <c:pt idx="425">
                  <c:v>31228</c:v>
                </c:pt>
                <c:pt idx="426">
                  <c:v>31259</c:v>
                </c:pt>
                <c:pt idx="427">
                  <c:v>31290</c:v>
                </c:pt>
                <c:pt idx="428">
                  <c:v>31320</c:v>
                </c:pt>
                <c:pt idx="429">
                  <c:v>31351</c:v>
                </c:pt>
                <c:pt idx="430">
                  <c:v>31381</c:v>
                </c:pt>
                <c:pt idx="431">
                  <c:v>31412</c:v>
                </c:pt>
                <c:pt idx="432">
                  <c:v>31443</c:v>
                </c:pt>
                <c:pt idx="433">
                  <c:v>31471</c:v>
                </c:pt>
                <c:pt idx="434">
                  <c:v>31502</c:v>
                </c:pt>
                <c:pt idx="435">
                  <c:v>31532</c:v>
                </c:pt>
                <c:pt idx="436">
                  <c:v>31563</c:v>
                </c:pt>
                <c:pt idx="437">
                  <c:v>31593</c:v>
                </c:pt>
                <c:pt idx="438">
                  <c:v>31624</c:v>
                </c:pt>
                <c:pt idx="439">
                  <c:v>31655</c:v>
                </c:pt>
                <c:pt idx="440">
                  <c:v>31685</c:v>
                </c:pt>
                <c:pt idx="441">
                  <c:v>31716</c:v>
                </c:pt>
                <c:pt idx="442">
                  <c:v>31746</c:v>
                </c:pt>
                <c:pt idx="443">
                  <c:v>31777</c:v>
                </c:pt>
                <c:pt idx="444">
                  <c:v>31808</c:v>
                </c:pt>
                <c:pt idx="445">
                  <c:v>31836</c:v>
                </c:pt>
                <c:pt idx="446">
                  <c:v>31867</c:v>
                </c:pt>
                <c:pt idx="447">
                  <c:v>31897</c:v>
                </c:pt>
                <c:pt idx="448">
                  <c:v>31928</c:v>
                </c:pt>
                <c:pt idx="449">
                  <c:v>31958</c:v>
                </c:pt>
                <c:pt idx="450">
                  <c:v>31989</c:v>
                </c:pt>
                <c:pt idx="451">
                  <c:v>32020</c:v>
                </c:pt>
                <c:pt idx="452">
                  <c:v>32050</c:v>
                </c:pt>
                <c:pt idx="453">
                  <c:v>32081</c:v>
                </c:pt>
                <c:pt idx="454">
                  <c:v>32111</c:v>
                </c:pt>
                <c:pt idx="455">
                  <c:v>32142</c:v>
                </c:pt>
                <c:pt idx="456">
                  <c:v>32173</c:v>
                </c:pt>
                <c:pt idx="457">
                  <c:v>32202</c:v>
                </c:pt>
                <c:pt idx="458">
                  <c:v>32233</c:v>
                </c:pt>
                <c:pt idx="459">
                  <c:v>32263</c:v>
                </c:pt>
                <c:pt idx="460">
                  <c:v>32294</c:v>
                </c:pt>
                <c:pt idx="461">
                  <c:v>32324</c:v>
                </c:pt>
                <c:pt idx="462">
                  <c:v>32355</c:v>
                </c:pt>
                <c:pt idx="463">
                  <c:v>32386</c:v>
                </c:pt>
                <c:pt idx="464">
                  <c:v>32416</c:v>
                </c:pt>
                <c:pt idx="465">
                  <c:v>32447</c:v>
                </c:pt>
                <c:pt idx="466">
                  <c:v>32477</c:v>
                </c:pt>
                <c:pt idx="467">
                  <c:v>32508</c:v>
                </c:pt>
                <c:pt idx="468">
                  <c:v>32539</c:v>
                </c:pt>
                <c:pt idx="469">
                  <c:v>32567</c:v>
                </c:pt>
                <c:pt idx="470">
                  <c:v>32598</c:v>
                </c:pt>
                <c:pt idx="471">
                  <c:v>32628</c:v>
                </c:pt>
                <c:pt idx="472">
                  <c:v>32659</c:v>
                </c:pt>
                <c:pt idx="473">
                  <c:v>32689</c:v>
                </c:pt>
                <c:pt idx="474">
                  <c:v>32720</c:v>
                </c:pt>
                <c:pt idx="475">
                  <c:v>32751</c:v>
                </c:pt>
                <c:pt idx="476">
                  <c:v>32781</c:v>
                </c:pt>
                <c:pt idx="477">
                  <c:v>32812</c:v>
                </c:pt>
                <c:pt idx="478">
                  <c:v>32842</c:v>
                </c:pt>
                <c:pt idx="479">
                  <c:v>32873</c:v>
                </c:pt>
                <c:pt idx="480">
                  <c:v>32904</c:v>
                </c:pt>
                <c:pt idx="481">
                  <c:v>32932</c:v>
                </c:pt>
                <c:pt idx="482">
                  <c:v>32963</c:v>
                </c:pt>
                <c:pt idx="483">
                  <c:v>32993</c:v>
                </c:pt>
                <c:pt idx="484">
                  <c:v>33024</c:v>
                </c:pt>
                <c:pt idx="485">
                  <c:v>33054</c:v>
                </c:pt>
                <c:pt idx="486">
                  <c:v>33085</c:v>
                </c:pt>
                <c:pt idx="487">
                  <c:v>33116</c:v>
                </c:pt>
                <c:pt idx="488">
                  <c:v>33146</c:v>
                </c:pt>
                <c:pt idx="489">
                  <c:v>33177</c:v>
                </c:pt>
                <c:pt idx="490">
                  <c:v>33207</c:v>
                </c:pt>
                <c:pt idx="491">
                  <c:v>33238</c:v>
                </c:pt>
                <c:pt idx="492">
                  <c:v>33269</c:v>
                </c:pt>
                <c:pt idx="493">
                  <c:v>33297</c:v>
                </c:pt>
                <c:pt idx="494">
                  <c:v>33328</c:v>
                </c:pt>
                <c:pt idx="495">
                  <c:v>33358</c:v>
                </c:pt>
                <c:pt idx="496">
                  <c:v>33389</c:v>
                </c:pt>
                <c:pt idx="497">
                  <c:v>33419</c:v>
                </c:pt>
                <c:pt idx="498">
                  <c:v>33450</c:v>
                </c:pt>
                <c:pt idx="499">
                  <c:v>33481</c:v>
                </c:pt>
                <c:pt idx="500">
                  <c:v>33511</c:v>
                </c:pt>
                <c:pt idx="501">
                  <c:v>33542</c:v>
                </c:pt>
                <c:pt idx="502">
                  <c:v>33572</c:v>
                </c:pt>
                <c:pt idx="503">
                  <c:v>33603</c:v>
                </c:pt>
                <c:pt idx="504">
                  <c:v>33634</c:v>
                </c:pt>
                <c:pt idx="505">
                  <c:v>33663</c:v>
                </c:pt>
                <c:pt idx="506">
                  <c:v>33694</c:v>
                </c:pt>
                <c:pt idx="507">
                  <c:v>33724</c:v>
                </c:pt>
                <c:pt idx="508">
                  <c:v>33755</c:v>
                </c:pt>
                <c:pt idx="509">
                  <c:v>33785</c:v>
                </c:pt>
                <c:pt idx="510">
                  <c:v>33816</c:v>
                </c:pt>
                <c:pt idx="511">
                  <c:v>33847</c:v>
                </c:pt>
                <c:pt idx="512">
                  <c:v>33877</c:v>
                </c:pt>
                <c:pt idx="513">
                  <c:v>33908</c:v>
                </c:pt>
                <c:pt idx="514">
                  <c:v>33938</c:v>
                </c:pt>
                <c:pt idx="515">
                  <c:v>33969</c:v>
                </c:pt>
                <c:pt idx="516">
                  <c:v>34000</c:v>
                </c:pt>
                <c:pt idx="517">
                  <c:v>34028</c:v>
                </c:pt>
                <c:pt idx="518">
                  <c:v>34059</c:v>
                </c:pt>
                <c:pt idx="519">
                  <c:v>34089</c:v>
                </c:pt>
                <c:pt idx="520">
                  <c:v>34120</c:v>
                </c:pt>
                <c:pt idx="521">
                  <c:v>34150</c:v>
                </c:pt>
                <c:pt idx="522">
                  <c:v>34181</c:v>
                </c:pt>
                <c:pt idx="523">
                  <c:v>34212</c:v>
                </c:pt>
                <c:pt idx="524">
                  <c:v>34242</c:v>
                </c:pt>
                <c:pt idx="525">
                  <c:v>34273</c:v>
                </c:pt>
                <c:pt idx="526">
                  <c:v>34303</c:v>
                </c:pt>
                <c:pt idx="527">
                  <c:v>34334</c:v>
                </c:pt>
                <c:pt idx="528">
                  <c:v>34365</c:v>
                </c:pt>
                <c:pt idx="529">
                  <c:v>34393</c:v>
                </c:pt>
                <c:pt idx="530">
                  <c:v>34424</c:v>
                </c:pt>
                <c:pt idx="531">
                  <c:v>34454</c:v>
                </c:pt>
                <c:pt idx="532">
                  <c:v>34485</c:v>
                </c:pt>
                <c:pt idx="533">
                  <c:v>34515</c:v>
                </c:pt>
                <c:pt idx="534">
                  <c:v>34546</c:v>
                </c:pt>
                <c:pt idx="535">
                  <c:v>34577</c:v>
                </c:pt>
                <c:pt idx="536">
                  <c:v>34607</c:v>
                </c:pt>
                <c:pt idx="537">
                  <c:v>34638</c:v>
                </c:pt>
                <c:pt idx="538">
                  <c:v>34668</c:v>
                </c:pt>
                <c:pt idx="539">
                  <c:v>34699</c:v>
                </c:pt>
                <c:pt idx="540">
                  <c:v>34730</c:v>
                </c:pt>
                <c:pt idx="541">
                  <c:v>34758</c:v>
                </c:pt>
                <c:pt idx="542">
                  <c:v>34789</c:v>
                </c:pt>
                <c:pt idx="543">
                  <c:v>34819</c:v>
                </c:pt>
                <c:pt idx="544">
                  <c:v>34850</c:v>
                </c:pt>
                <c:pt idx="545">
                  <c:v>34880</c:v>
                </c:pt>
                <c:pt idx="546">
                  <c:v>34911</c:v>
                </c:pt>
                <c:pt idx="547">
                  <c:v>34942</c:v>
                </c:pt>
                <c:pt idx="548">
                  <c:v>34972</c:v>
                </c:pt>
                <c:pt idx="549">
                  <c:v>35003</c:v>
                </c:pt>
                <c:pt idx="550">
                  <c:v>35033</c:v>
                </c:pt>
                <c:pt idx="551">
                  <c:v>35064</c:v>
                </c:pt>
                <c:pt idx="552">
                  <c:v>35095</c:v>
                </c:pt>
                <c:pt idx="553">
                  <c:v>35124</c:v>
                </c:pt>
                <c:pt idx="554">
                  <c:v>35155</c:v>
                </c:pt>
                <c:pt idx="555">
                  <c:v>35185</c:v>
                </c:pt>
                <c:pt idx="556">
                  <c:v>35216</c:v>
                </c:pt>
                <c:pt idx="557">
                  <c:v>35246</c:v>
                </c:pt>
                <c:pt idx="558">
                  <c:v>35277</c:v>
                </c:pt>
                <c:pt idx="559">
                  <c:v>35308</c:v>
                </c:pt>
                <c:pt idx="560">
                  <c:v>35338</c:v>
                </c:pt>
                <c:pt idx="561">
                  <c:v>35369</c:v>
                </c:pt>
                <c:pt idx="562">
                  <c:v>35399</c:v>
                </c:pt>
                <c:pt idx="563">
                  <c:v>35430</c:v>
                </c:pt>
                <c:pt idx="564">
                  <c:v>35461</c:v>
                </c:pt>
                <c:pt idx="565">
                  <c:v>35489</c:v>
                </c:pt>
                <c:pt idx="566">
                  <c:v>35520</c:v>
                </c:pt>
                <c:pt idx="567">
                  <c:v>35550</c:v>
                </c:pt>
                <c:pt idx="568">
                  <c:v>35581</c:v>
                </c:pt>
                <c:pt idx="569">
                  <c:v>35611</c:v>
                </c:pt>
                <c:pt idx="570">
                  <c:v>35642</c:v>
                </c:pt>
                <c:pt idx="571">
                  <c:v>35673</c:v>
                </c:pt>
                <c:pt idx="572">
                  <c:v>35703</c:v>
                </c:pt>
                <c:pt idx="573">
                  <c:v>35734</c:v>
                </c:pt>
                <c:pt idx="574">
                  <c:v>35764</c:v>
                </c:pt>
                <c:pt idx="575">
                  <c:v>35795</c:v>
                </c:pt>
                <c:pt idx="576">
                  <c:v>35826</c:v>
                </c:pt>
                <c:pt idx="577">
                  <c:v>35854</c:v>
                </c:pt>
                <c:pt idx="578">
                  <c:v>35885</c:v>
                </c:pt>
                <c:pt idx="579">
                  <c:v>35915</c:v>
                </c:pt>
                <c:pt idx="580">
                  <c:v>35946</c:v>
                </c:pt>
                <c:pt idx="581">
                  <c:v>35976</c:v>
                </c:pt>
                <c:pt idx="582">
                  <c:v>36007</c:v>
                </c:pt>
                <c:pt idx="583">
                  <c:v>36038</c:v>
                </c:pt>
                <c:pt idx="584">
                  <c:v>36068</c:v>
                </c:pt>
                <c:pt idx="585">
                  <c:v>36099</c:v>
                </c:pt>
                <c:pt idx="586">
                  <c:v>36129</c:v>
                </c:pt>
                <c:pt idx="587">
                  <c:v>36160</c:v>
                </c:pt>
                <c:pt idx="588">
                  <c:v>36191</c:v>
                </c:pt>
                <c:pt idx="589">
                  <c:v>36219</c:v>
                </c:pt>
                <c:pt idx="590">
                  <c:v>36250</c:v>
                </c:pt>
                <c:pt idx="591">
                  <c:v>36280</c:v>
                </c:pt>
                <c:pt idx="592">
                  <c:v>36311</c:v>
                </c:pt>
                <c:pt idx="593">
                  <c:v>36341</c:v>
                </c:pt>
                <c:pt idx="594">
                  <c:v>36372</c:v>
                </c:pt>
                <c:pt idx="595">
                  <c:v>36403</c:v>
                </c:pt>
                <c:pt idx="596">
                  <c:v>36433</c:v>
                </c:pt>
                <c:pt idx="597">
                  <c:v>36464</c:v>
                </c:pt>
                <c:pt idx="598">
                  <c:v>36494</c:v>
                </c:pt>
                <c:pt idx="599">
                  <c:v>36525</c:v>
                </c:pt>
                <c:pt idx="600">
                  <c:v>36556</c:v>
                </c:pt>
                <c:pt idx="601">
                  <c:v>36585</c:v>
                </c:pt>
                <c:pt idx="602">
                  <c:v>36616</c:v>
                </c:pt>
                <c:pt idx="603">
                  <c:v>36646</c:v>
                </c:pt>
                <c:pt idx="604">
                  <c:v>36677</c:v>
                </c:pt>
                <c:pt idx="605">
                  <c:v>36707</c:v>
                </c:pt>
                <c:pt idx="606">
                  <c:v>36738</c:v>
                </c:pt>
                <c:pt idx="607">
                  <c:v>36769</c:v>
                </c:pt>
                <c:pt idx="608">
                  <c:v>36799</c:v>
                </c:pt>
                <c:pt idx="609">
                  <c:v>36830</c:v>
                </c:pt>
                <c:pt idx="610">
                  <c:v>36860</c:v>
                </c:pt>
                <c:pt idx="611">
                  <c:v>36891</c:v>
                </c:pt>
              </c:numCache>
            </c:numRef>
          </c:cat>
          <c:val>
            <c:numRef>
              <c:f>tonnes_ha!$E$2:$E$613</c:f>
              <c:numCache>
                <c:formatCode>0</c:formatCode>
                <c:ptCount val="6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1.8878821283578899E-5</c:v>
                </c:pt>
                <c:pt idx="5">
                  <c:v>6.3440124504268199E-5</c:v>
                </c:pt>
                <c:pt idx="6">
                  <c:v>6.4114551059901693E-5</c:v>
                </c:pt>
                <c:pt idx="7">
                  <c:v>6.4114551059901693E-5</c:v>
                </c:pt>
                <c:pt idx="8">
                  <c:v>6.4114551059901693E-5</c:v>
                </c:pt>
                <c:pt idx="9">
                  <c:v>2.8821876272559202E-4</c:v>
                </c:pt>
                <c:pt idx="10">
                  <c:v>3.5218570381402998E-4</c:v>
                </c:pt>
                <c:pt idx="11">
                  <c:v>1.2764512002468101E-3</c:v>
                </c:pt>
                <c:pt idx="12">
                  <c:v>1.9133591651916502E-3</c:v>
                </c:pt>
                <c:pt idx="13">
                  <c:v>1.9133591651916502E-3</c:v>
                </c:pt>
                <c:pt idx="14">
                  <c:v>1.9133591651916502E-3</c:v>
                </c:pt>
                <c:pt idx="15">
                  <c:v>1.9133591651916502E-3</c:v>
                </c:pt>
                <c:pt idx="16">
                  <c:v>6.7554569244384797E-3</c:v>
                </c:pt>
                <c:pt idx="17">
                  <c:v>6.7968034744262697E-3</c:v>
                </c:pt>
                <c:pt idx="18">
                  <c:v>6.7968034744262697E-3</c:v>
                </c:pt>
                <c:pt idx="19">
                  <c:v>6.7968034744262697E-3</c:v>
                </c:pt>
                <c:pt idx="20">
                  <c:v>6.7968034744262697E-3</c:v>
                </c:pt>
                <c:pt idx="21">
                  <c:v>7.6355516910552998E-3</c:v>
                </c:pt>
                <c:pt idx="22">
                  <c:v>8.8382130861282306E-3</c:v>
                </c:pt>
                <c:pt idx="23">
                  <c:v>1.4737961292266798E-2</c:v>
                </c:pt>
                <c:pt idx="24">
                  <c:v>1.4810261726379399E-2</c:v>
                </c:pt>
                <c:pt idx="25">
                  <c:v>1.8050220012664799E-2</c:v>
                </c:pt>
                <c:pt idx="26">
                  <c:v>5.4734416007995598E-2</c:v>
                </c:pt>
                <c:pt idx="27">
                  <c:v>5.4734416007995598E-2</c:v>
                </c:pt>
                <c:pt idx="28">
                  <c:v>5.4734416007995598E-2</c:v>
                </c:pt>
                <c:pt idx="29">
                  <c:v>5.4734416007995598E-2</c:v>
                </c:pt>
                <c:pt idx="30">
                  <c:v>5.4734416007995598E-2</c:v>
                </c:pt>
                <c:pt idx="31">
                  <c:v>5.4734416007995598E-2</c:v>
                </c:pt>
                <c:pt idx="32">
                  <c:v>5.4734416007995598E-2</c:v>
                </c:pt>
                <c:pt idx="33">
                  <c:v>5.4734416007995598E-2</c:v>
                </c:pt>
                <c:pt idx="34">
                  <c:v>8.8299140930175796E-2</c:v>
                </c:pt>
                <c:pt idx="35">
                  <c:v>0.24035886764526398</c:v>
                </c:pt>
                <c:pt idx="36">
                  <c:v>0.24060359954833999</c:v>
                </c:pt>
                <c:pt idx="37">
                  <c:v>0.30211223602294901</c:v>
                </c:pt>
                <c:pt idx="38">
                  <c:v>0.30211223602294901</c:v>
                </c:pt>
                <c:pt idx="39">
                  <c:v>0.30211223602294901</c:v>
                </c:pt>
                <c:pt idx="40">
                  <c:v>0.30211223602294901</c:v>
                </c:pt>
                <c:pt idx="41">
                  <c:v>0.30211223602294901</c:v>
                </c:pt>
                <c:pt idx="42">
                  <c:v>0.30211223602294901</c:v>
                </c:pt>
                <c:pt idx="43">
                  <c:v>0.30211223602294901</c:v>
                </c:pt>
                <c:pt idx="44">
                  <c:v>0.30211223602294901</c:v>
                </c:pt>
                <c:pt idx="45">
                  <c:v>0.30211223602294901</c:v>
                </c:pt>
                <c:pt idx="46">
                  <c:v>0.30211223602294901</c:v>
                </c:pt>
                <c:pt idx="47">
                  <c:v>0.33834667205810498</c:v>
                </c:pt>
                <c:pt idx="48">
                  <c:v>0.33857479095458998</c:v>
                </c:pt>
                <c:pt idx="49">
                  <c:v>0.46657253265380905</c:v>
                </c:pt>
                <c:pt idx="50">
                  <c:v>0.46657253265380905</c:v>
                </c:pt>
                <c:pt idx="51">
                  <c:v>0.46657253265380905</c:v>
                </c:pt>
                <c:pt idx="52">
                  <c:v>0.46657253265380905</c:v>
                </c:pt>
                <c:pt idx="53">
                  <c:v>0.46657253265380905</c:v>
                </c:pt>
                <c:pt idx="54">
                  <c:v>0.46657253265380905</c:v>
                </c:pt>
                <c:pt idx="55">
                  <c:v>0.46657253265380905</c:v>
                </c:pt>
                <c:pt idx="56">
                  <c:v>0.46657253265380905</c:v>
                </c:pt>
                <c:pt idx="57">
                  <c:v>0.46657253265380905</c:v>
                </c:pt>
                <c:pt idx="58">
                  <c:v>0.46657253265380905</c:v>
                </c:pt>
                <c:pt idx="59">
                  <c:v>0.52190078735351597</c:v>
                </c:pt>
                <c:pt idx="60">
                  <c:v>0.63451560974121102</c:v>
                </c:pt>
                <c:pt idx="61">
                  <c:v>0.99864227294921903</c:v>
                </c:pt>
                <c:pt idx="62">
                  <c:v>0.99919563293457003</c:v>
                </c:pt>
                <c:pt idx="63">
                  <c:v>0.99919563293457003</c:v>
                </c:pt>
                <c:pt idx="64">
                  <c:v>0.99919563293457003</c:v>
                </c:pt>
                <c:pt idx="65">
                  <c:v>0.99919563293457003</c:v>
                </c:pt>
                <c:pt idx="66">
                  <c:v>0.99919563293457003</c:v>
                </c:pt>
                <c:pt idx="67">
                  <c:v>0.99919563293457003</c:v>
                </c:pt>
                <c:pt idx="68">
                  <c:v>0.99919563293457003</c:v>
                </c:pt>
                <c:pt idx="69">
                  <c:v>0.99919563293457003</c:v>
                </c:pt>
                <c:pt idx="70">
                  <c:v>1.0208894348144499</c:v>
                </c:pt>
                <c:pt idx="71">
                  <c:v>1.0622684478759801</c:v>
                </c:pt>
                <c:pt idx="72">
                  <c:v>1.08326843261719</c:v>
                </c:pt>
                <c:pt idx="73">
                  <c:v>1.0962607574462901</c:v>
                </c:pt>
                <c:pt idx="74">
                  <c:v>1.1441845703125</c:v>
                </c:pt>
                <c:pt idx="75">
                  <c:v>1.1442756652832</c:v>
                </c:pt>
                <c:pt idx="76">
                  <c:v>1.1679703521728499</c:v>
                </c:pt>
                <c:pt idx="77">
                  <c:v>1.16797378540039</c:v>
                </c:pt>
                <c:pt idx="78">
                  <c:v>1.16797378540039</c:v>
                </c:pt>
                <c:pt idx="79">
                  <c:v>1.16797378540039</c:v>
                </c:pt>
                <c:pt idx="80">
                  <c:v>1.16797378540039</c:v>
                </c:pt>
                <c:pt idx="81">
                  <c:v>1.1692763519287099</c:v>
                </c:pt>
                <c:pt idx="82">
                  <c:v>1.2387232208251999</c:v>
                </c:pt>
                <c:pt idx="83">
                  <c:v>1.2861268615722699</c:v>
                </c:pt>
                <c:pt idx="84">
                  <c:v>1.28855163574219</c:v>
                </c:pt>
                <c:pt idx="85">
                  <c:v>1.28855163574219</c:v>
                </c:pt>
                <c:pt idx="86">
                  <c:v>1.29402114868164</c:v>
                </c:pt>
                <c:pt idx="87">
                  <c:v>1.29402114868164</c:v>
                </c:pt>
                <c:pt idx="88">
                  <c:v>1.29402114868164</c:v>
                </c:pt>
                <c:pt idx="89">
                  <c:v>1.322744140625</c:v>
                </c:pt>
                <c:pt idx="90">
                  <c:v>1.4994335937500001</c:v>
                </c:pt>
                <c:pt idx="91">
                  <c:v>1.5136778259277301</c:v>
                </c:pt>
                <c:pt idx="92">
                  <c:v>1.5486094665527301</c:v>
                </c:pt>
                <c:pt idx="93">
                  <c:v>1.5486169433593802</c:v>
                </c:pt>
                <c:pt idx="94">
                  <c:v>1.5497105407714802</c:v>
                </c:pt>
                <c:pt idx="95">
                  <c:v>1.5657386779785198</c:v>
                </c:pt>
                <c:pt idx="96">
                  <c:v>1.6909133911132801</c:v>
                </c:pt>
                <c:pt idx="97">
                  <c:v>1.69099792480469</c:v>
                </c:pt>
                <c:pt idx="98">
                  <c:v>1.6936488342285199</c:v>
                </c:pt>
                <c:pt idx="99">
                  <c:v>1.71079147338867</c:v>
                </c:pt>
                <c:pt idx="100">
                  <c:v>1.71079513549805</c:v>
                </c:pt>
                <c:pt idx="101">
                  <c:v>1.71079513549805</c:v>
                </c:pt>
                <c:pt idx="102">
                  <c:v>1.71079513549805</c:v>
                </c:pt>
                <c:pt idx="103">
                  <c:v>1.71079513549805</c:v>
                </c:pt>
                <c:pt idx="104">
                  <c:v>1.71079513549805</c:v>
                </c:pt>
                <c:pt idx="105">
                  <c:v>1.71079513549805</c:v>
                </c:pt>
                <c:pt idx="106">
                  <c:v>1.7738171386718802</c:v>
                </c:pt>
                <c:pt idx="107">
                  <c:v>1.8173155212402301</c:v>
                </c:pt>
                <c:pt idx="108">
                  <c:v>1.8336593627929698</c:v>
                </c:pt>
                <c:pt idx="109">
                  <c:v>1.8495918273925802</c:v>
                </c:pt>
                <c:pt idx="110">
                  <c:v>1.8495918273925802</c:v>
                </c:pt>
                <c:pt idx="111">
                  <c:v>1.8495918273925802</c:v>
                </c:pt>
                <c:pt idx="112">
                  <c:v>1.8671495056152301</c:v>
                </c:pt>
                <c:pt idx="113">
                  <c:v>1.8671543884277302</c:v>
                </c:pt>
                <c:pt idx="114">
                  <c:v>1.8671543884277302</c:v>
                </c:pt>
                <c:pt idx="115">
                  <c:v>1.8671543884277302</c:v>
                </c:pt>
                <c:pt idx="116">
                  <c:v>1.8671543884277302</c:v>
                </c:pt>
                <c:pt idx="117">
                  <c:v>1.8671543884277302</c:v>
                </c:pt>
                <c:pt idx="118">
                  <c:v>1.90758697509766</c:v>
                </c:pt>
                <c:pt idx="119">
                  <c:v>1.9273301696777301</c:v>
                </c:pt>
                <c:pt idx="120">
                  <c:v>1.94710647583008</c:v>
                </c:pt>
                <c:pt idx="121">
                  <c:v>1.9472250366210901</c:v>
                </c:pt>
                <c:pt idx="122">
                  <c:v>2.0406654357910199</c:v>
                </c:pt>
                <c:pt idx="123">
                  <c:v>2.1057537841796901</c:v>
                </c:pt>
                <c:pt idx="124">
                  <c:v>2.1501554870605499</c:v>
                </c:pt>
                <c:pt idx="125">
                  <c:v>2.1501554870605499</c:v>
                </c:pt>
                <c:pt idx="126">
                  <c:v>2.1501554870605499</c:v>
                </c:pt>
                <c:pt idx="127">
                  <c:v>2.1501554870605499</c:v>
                </c:pt>
                <c:pt idx="128">
                  <c:v>2.1501554870605499</c:v>
                </c:pt>
                <c:pt idx="129">
                  <c:v>2.1501554870605499</c:v>
                </c:pt>
                <c:pt idx="130">
                  <c:v>2.3225425720214803</c:v>
                </c:pt>
                <c:pt idx="131">
                  <c:v>2.5036853027343802</c:v>
                </c:pt>
                <c:pt idx="132">
                  <c:v>2.5226727294921902</c:v>
                </c:pt>
                <c:pt idx="133">
                  <c:v>2.53156021118164</c:v>
                </c:pt>
                <c:pt idx="134">
                  <c:v>2.5771707153320302</c:v>
                </c:pt>
                <c:pt idx="135">
                  <c:v>2.6712695312500001</c:v>
                </c:pt>
                <c:pt idx="136">
                  <c:v>2.6712695312500001</c:v>
                </c:pt>
                <c:pt idx="137">
                  <c:v>2.6712695312500001</c:v>
                </c:pt>
                <c:pt idx="138">
                  <c:v>2.6712695312500001</c:v>
                </c:pt>
                <c:pt idx="139">
                  <c:v>2.6712695312500001</c:v>
                </c:pt>
                <c:pt idx="140">
                  <c:v>2.6712695312500001</c:v>
                </c:pt>
                <c:pt idx="141">
                  <c:v>2.6712823486328103</c:v>
                </c:pt>
                <c:pt idx="142">
                  <c:v>2.7260357666015604</c:v>
                </c:pt>
                <c:pt idx="143">
                  <c:v>2.7521844482421898</c:v>
                </c:pt>
                <c:pt idx="144">
                  <c:v>2.7521884155273399</c:v>
                </c:pt>
                <c:pt idx="145">
                  <c:v>2.7847662353515603</c:v>
                </c:pt>
                <c:pt idx="146">
                  <c:v>2.8068341064453102</c:v>
                </c:pt>
                <c:pt idx="147">
                  <c:v>2.8068341064453102</c:v>
                </c:pt>
                <c:pt idx="148">
                  <c:v>2.8129257202148397</c:v>
                </c:pt>
                <c:pt idx="149">
                  <c:v>2.8129257202148397</c:v>
                </c:pt>
                <c:pt idx="150">
                  <c:v>2.8129257202148397</c:v>
                </c:pt>
                <c:pt idx="151">
                  <c:v>2.8129257202148397</c:v>
                </c:pt>
                <c:pt idx="152">
                  <c:v>2.8129257202148397</c:v>
                </c:pt>
                <c:pt idx="153">
                  <c:v>2.8129257202148397</c:v>
                </c:pt>
                <c:pt idx="154">
                  <c:v>2.9227377319335899</c:v>
                </c:pt>
                <c:pt idx="155">
                  <c:v>2.96654907226563</c:v>
                </c:pt>
                <c:pt idx="156">
                  <c:v>3.00853881835938</c:v>
                </c:pt>
                <c:pt idx="157">
                  <c:v>3.00853881835938</c:v>
                </c:pt>
                <c:pt idx="158">
                  <c:v>3.00853881835938</c:v>
                </c:pt>
                <c:pt idx="159">
                  <c:v>3.0946020507812499</c:v>
                </c:pt>
                <c:pt idx="160">
                  <c:v>3.0946020507812499</c:v>
                </c:pt>
                <c:pt idx="161">
                  <c:v>3.0946020507812499</c:v>
                </c:pt>
                <c:pt idx="162">
                  <c:v>3.0946020507812499</c:v>
                </c:pt>
                <c:pt idx="163">
                  <c:v>3.0946020507812499</c:v>
                </c:pt>
                <c:pt idx="164">
                  <c:v>3.0946020507812499</c:v>
                </c:pt>
                <c:pt idx="165">
                  <c:v>3.0946020507812499</c:v>
                </c:pt>
                <c:pt idx="166">
                  <c:v>3.1502944946289104</c:v>
                </c:pt>
                <c:pt idx="167">
                  <c:v>3.2548519897460899</c:v>
                </c:pt>
                <c:pt idx="168">
                  <c:v>3.2548684692382803</c:v>
                </c:pt>
                <c:pt idx="169">
                  <c:v>3.2604229736328101</c:v>
                </c:pt>
                <c:pt idx="170">
                  <c:v>3.2604229736328101</c:v>
                </c:pt>
                <c:pt idx="171">
                  <c:v>3.2604229736328101</c:v>
                </c:pt>
                <c:pt idx="172">
                  <c:v>3.2604229736328101</c:v>
                </c:pt>
                <c:pt idx="173">
                  <c:v>3.2604229736328101</c:v>
                </c:pt>
                <c:pt idx="174">
                  <c:v>3.2604229736328101</c:v>
                </c:pt>
                <c:pt idx="175">
                  <c:v>3.2604229736328101</c:v>
                </c:pt>
                <c:pt idx="176">
                  <c:v>3.2604229736328101</c:v>
                </c:pt>
                <c:pt idx="177">
                  <c:v>3.3255227661132802</c:v>
                </c:pt>
                <c:pt idx="178">
                  <c:v>3.34643859863281</c:v>
                </c:pt>
                <c:pt idx="179">
                  <c:v>3.3624374389648399</c:v>
                </c:pt>
                <c:pt idx="180">
                  <c:v>3.4015933227539104</c:v>
                </c:pt>
                <c:pt idx="181">
                  <c:v>3.4015933227539104</c:v>
                </c:pt>
                <c:pt idx="182">
                  <c:v>3.4015933227539104</c:v>
                </c:pt>
                <c:pt idx="183">
                  <c:v>3.48062622070313</c:v>
                </c:pt>
                <c:pt idx="184">
                  <c:v>3.4810525512695301</c:v>
                </c:pt>
                <c:pt idx="185">
                  <c:v>3.4810525512695301</c:v>
                </c:pt>
                <c:pt idx="186">
                  <c:v>3.4810525512695301</c:v>
                </c:pt>
                <c:pt idx="187">
                  <c:v>3.4810525512695301</c:v>
                </c:pt>
                <c:pt idx="188">
                  <c:v>3.4810525512695301</c:v>
                </c:pt>
                <c:pt idx="189">
                  <c:v>3.4810525512695301</c:v>
                </c:pt>
                <c:pt idx="190">
                  <c:v>3.4810525512695301</c:v>
                </c:pt>
                <c:pt idx="191">
                  <c:v>3.4810525512695301</c:v>
                </c:pt>
                <c:pt idx="192">
                  <c:v>3.5803979492187499</c:v>
                </c:pt>
                <c:pt idx="193">
                  <c:v>3.8065267944335899</c:v>
                </c:pt>
                <c:pt idx="194">
                  <c:v>3.8065267944335899</c:v>
                </c:pt>
                <c:pt idx="195">
                  <c:v>3.8065267944335899</c:v>
                </c:pt>
                <c:pt idx="196">
                  <c:v>3.8065267944335899</c:v>
                </c:pt>
                <c:pt idx="197">
                  <c:v>3.8065267944335899</c:v>
                </c:pt>
                <c:pt idx="198">
                  <c:v>3.8065267944335899</c:v>
                </c:pt>
                <c:pt idx="199">
                  <c:v>3.8065267944335899</c:v>
                </c:pt>
                <c:pt idx="200">
                  <c:v>3.8065267944335899</c:v>
                </c:pt>
                <c:pt idx="201">
                  <c:v>3.9920431518554698</c:v>
                </c:pt>
                <c:pt idx="202">
                  <c:v>4.0191372680664106</c:v>
                </c:pt>
                <c:pt idx="203">
                  <c:v>4.1269641113281299</c:v>
                </c:pt>
                <c:pt idx="204">
                  <c:v>4.3237149047851604</c:v>
                </c:pt>
                <c:pt idx="205">
                  <c:v>4.46721405029297</c:v>
                </c:pt>
                <c:pt idx="206">
                  <c:v>4.5337677001953098</c:v>
                </c:pt>
                <c:pt idx="207">
                  <c:v>4.53403442382813</c:v>
                </c:pt>
                <c:pt idx="208">
                  <c:v>4.53403442382813</c:v>
                </c:pt>
                <c:pt idx="209">
                  <c:v>4.53403442382813</c:v>
                </c:pt>
                <c:pt idx="210">
                  <c:v>4.53403442382813</c:v>
                </c:pt>
                <c:pt idx="211">
                  <c:v>4.53403442382813</c:v>
                </c:pt>
                <c:pt idx="212">
                  <c:v>4.53403442382813</c:v>
                </c:pt>
                <c:pt idx="213">
                  <c:v>4.53403442382813</c:v>
                </c:pt>
                <c:pt idx="214">
                  <c:v>4.53403442382813</c:v>
                </c:pt>
                <c:pt idx="215">
                  <c:v>4.53403442382813</c:v>
                </c:pt>
                <c:pt idx="216">
                  <c:v>4.53403442382813</c:v>
                </c:pt>
                <c:pt idx="217">
                  <c:v>4.53403442382813</c:v>
                </c:pt>
                <c:pt idx="218">
                  <c:v>4.5691506958007801</c:v>
                </c:pt>
                <c:pt idx="219">
                  <c:v>4.5727066040039102</c:v>
                </c:pt>
                <c:pt idx="220">
                  <c:v>4.5730126953125003</c:v>
                </c:pt>
                <c:pt idx="221">
                  <c:v>4.5730126953125003</c:v>
                </c:pt>
                <c:pt idx="222">
                  <c:v>4.5730126953125003</c:v>
                </c:pt>
                <c:pt idx="223">
                  <c:v>4.5730126953125003</c:v>
                </c:pt>
                <c:pt idx="224">
                  <c:v>4.5730126953125003</c:v>
                </c:pt>
                <c:pt idx="225">
                  <c:v>4.5730126953125003</c:v>
                </c:pt>
                <c:pt idx="226">
                  <c:v>4.5851528930664101</c:v>
                </c:pt>
                <c:pt idx="227">
                  <c:v>4.5989358520507801</c:v>
                </c:pt>
                <c:pt idx="228">
                  <c:v>4.5989358520507801</c:v>
                </c:pt>
                <c:pt idx="229">
                  <c:v>4.6173873901367202</c:v>
                </c:pt>
                <c:pt idx="230">
                  <c:v>4.6346575927734399</c:v>
                </c:pt>
                <c:pt idx="231">
                  <c:v>4.6819705200195303</c:v>
                </c:pt>
                <c:pt idx="232">
                  <c:v>4.7592636108398398</c:v>
                </c:pt>
                <c:pt idx="233">
                  <c:v>4.7724053955078105</c:v>
                </c:pt>
                <c:pt idx="234">
                  <c:v>4.7724053955078105</c:v>
                </c:pt>
                <c:pt idx="235">
                  <c:v>4.7747317504882805</c:v>
                </c:pt>
                <c:pt idx="236">
                  <c:v>4.7747317504882805</c:v>
                </c:pt>
                <c:pt idx="237">
                  <c:v>4.8950341796875003</c:v>
                </c:pt>
                <c:pt idx="238">
                  <c:v>4.95491394042969</c:v>
                </c:pt>
                <c:pt idx="239">
                  <c:v>5.0279776000976604</c:v>
                </c:pt>
                <c:pt idx="240">
                  <c:v>5.0283728027343804</c:v>
                </c:pt>
                <c:pt idx="241">
                  <c:v>5.0638873291015605</c:v>
                </c:pt>
                <c:pt idx="242">
                  <c:v>5.0638873291015605</c:v>
                </c:pt>
                <c:pt idx="243">
                  <c:v>5.0702200317382804</c:v>
                </c:pt>
                <c:pt idx="244">
                  <c:v>5.0802850341796901</c:v>
                </c:pt>
                <c:pt idx="245">
                  <c:v>5.0803118896484394</c:v>
                </c:pt>
                <c:pt idx="246">
                  <c:v>5.0803118896484394</c:v>
                </c:pt>
                <c:pt idx="247">
                  <c:v>5.0803118896484394</c:v>
                </c:pt>
                <c:pt idx="248">
                  <c:v>5.0803118896484394</c:v>
                </c:pt>
                <c:pt idx="249">
                  <c:v>5.0803118896484394</c:v>
                </c:pt>
                <c:pt idx="250">
                  <c:v>5.1235156249999996</c:v>
                </c:pt>
                <c:pt idx="251">
                  <c:v>5.1815368652343796</c:v>
                </c:pt>
                <c:pt idx="252">
                  <c:v>5.3067779541015598</c:v>
                </c:pt>
                <c:pt idx="253">
                  <c:v>5.4089086914062499</c:v>
                </c:pt>
                <c:pt idx="254">
                  <c:v>5.45168212890625</c:v>
                </c:pt>
                <c:pt idx="255">
                  <c:v>5.59915710449219</c:v>
                </c:pt>
                <c:pt idx="256">
                  <c:v>5.59916015625</c:v>
                </c:pt>
                <c:pt idx="257">
                  <c:v>5.59916015625</c:v>
                </c:pt>
                <c:pt idx="258">
                  <c:v>5.59916015625</c:v>
                </c:pt>
                <c:pt idx="259">
                  <c:v>5.59916015625</c:v>
                </c:pt>
                <c:pt idx="260">
                  <c:v>5.6022967529296901</c:v>
                </c:pt>
                <c:pt idx="261">
                  <c:v>5.6095812988281297</c:v>
                </c:pt>
                <c:pt idx="262">
                  <c:v>5.6378570556640604</c:v>
                </c:pt>
                <c:pt idx="263">
                  <c:v>5.6498706054687498</c:v>
                </c:pt>
                <c:pt idx="264">
                  <c:v>5.6787622070312498</c:v>
                </c:pt>
                <c:pt idx="265">
                  <c:v>5.6787622070312498</c:v>
                </c:pt>
                <c:pt idx="266">
                  <c:v>5.6796936035156298</c:v>
                </c:pt>
                <c:pt idx="267">
                  <c:v>5.6796936035156298</c:v>
                </c:pt>
                <c:pt idx="268">
                  <c:v>5.6796936035156298</c:v>
                </c:pt>
                <c:pt idx="269">
                  <c:v>5.6796936035156298</c:v>
                </c:pt>
                <c:pt idx="270">
                  <c:v>5.6796936035156298</c:v>
                </c:pt>
                <c:pt idx="271">
                  <c:v>5.6796936035156298</c:v>
                </c:pt>
                <c:pt idx="272">
                  <c:v>5.6796936035156298</c:v>
                </c:pt>
                <c:pt idx="273">
                  <c:v>5.6796936035156298</c:v>
                </c:pt>
                <c:pt idx="274">
                  <c:v>5.6859008789062502</c:v>
                </c:pt>
                <c:pt idx="275">
                  <c:v>5.6859045410156295</c:v>
                </c:pt>
                <c:pt idx="276">
                  <c:v>5.6859045410156295</c:v>
                </c:pt>
                <c:pt idx="277">
                  <c:v>5.6859045410156295</c:v>
                </c:pt>
                <c:pt idx="278">
                  <c:v>5.6859045410156295</c:v>
                </c:pt>
                <c:pt idx="279">
                  <c:v>5.7305786132812502</c:v>
                </c:pt>
                <c:pt idx="280">
                  <c:v>5.7307415771484393</c:v>
                </c:pt>
                <c:pt idx="281">
                  <c:v>5.7307415771484393</c:v>
                </c:pt>
                <c:pt idx="282">
                  <c:v>5.7307415771484393</c:v>
                </c:pt>
                <c:pt idx="283">
                  <c:v>5.7307415771484393</c:v>
                </c:pt>
                <c:pt idx="284">
                  <c:v>5.7307415771484393</c:v>
                </c:pt>
                <c:pt idx="285">
                  <c:v>5.7307415771484393</c:v>
                </c:pt>
                <c:pt idx="286">
                  <c:v>5.75457763671875</c:v>
                </c:pt>
                <c:pt idx="287">
                  <c:v>5.7717486572265599</c:v>
                </c:pt>
                <c:pt idx="288">
                  <c:v>5.7718798828124998</c:v>
                </c:pt>
                <c:pt idx="289">
                  <c:v>5.7718798828124998</c:v>
                </c:pt>
                <c:pt idx="290">
                  <c:v>5.7718798828124998</c:v>
                </c:pt>
                <c:pt idx="291">
                  <c:v>5.8454504394531295</c:v>
                </c:pt>
                <c:pt idx="292">
                  <c:v>5.8510437011718794</c:v>
                </c:pt>
                <c:pt idx="293">
                  <c:v>5.8510437011718794</c:v>
                </c:pt>
                <c:pt idx="294">
                  <c:v>5.8510437011718794</c:v>
                </c:pt>
                <c:pt idx="295">
                  <c:v>5.8510437011718794</c:v>
                </c:pt>
                <c:pt idx="296">
                  <c:v>5.8510437011718794</c:v>
                </c:pt>
                <c:pt idx="297">
                  <c:v>5.8510437011718794</c:v>
                </c:pt>
                <c:pt idx="298">
                  <c:v>6.0683660888671902</c:v>
                </c:pt>
                <c:pt idx="299">
                  <c:v>6.1335882568359397</c:v>
                </c:pt>
                <c:pt idx="300">
                  <c:v>6.1684533691406296</c:v>
                </c:pt>
                <c:pt idx="301">
                  <c:v>6.2630493164062502</c:v>
                </c:pt>
                <c:pt idx="302">
                  <c:v>6.2648510742187504</c:v>
                </c:pt>
                <c:pt idx="303">
                  <c:v>6.3431170654296896</c:v>
                </c:pt>
                <c:pt idx="304">
                  <c:v>6.3431170654296896</c:v>
                </c:pt>
                <c:pt idx="305">
                  <c:v>6.3431170654296896</c:v>
                </c:pt>
                <c:pt idx="306">
                  <c:v>6.3431170654296896</c:v>
                </c:pt>
                <c:pt idx="307">
                  <c:v>6.3431170654296896</c:v>
                </c:pt>
                <c:pt idx="308">
                  <c:v>6.3431170654296896</c:v>
                </c:pt>
                <c:pt idx="309">
                  <c:v>6.3431170654296896</c:v>
                </c:pt>
                <c:pt idx="310">
                  <c:v>6.3431170654296896</c:v>
                </c:pt>
                <c:pt idx="311">
                  <c:v>6.5646215820312497</c:v>
                </c:pt>
                <c:pt idx="312">
                  <c:v>6.6047308349609395</c:v>
                </c:pt>
                <c:pt idx="313">
                  <c:v>6.6047308349609395</c:v>
                </c:pt>
                <c:pt idx="314">
                  <c:v>6.8246215820312504</c:v>
                </c:pt>
                <c:pt idx="315">
                  <c:v>6.8392535400390599</c:v>
                </c:pt>
                <c:pt idx="316">
                  <c:v>6.9825073242187496</c:v>
                </c:pt>
                <c:pt idx="317">
                  <c:v>6.9825073242187496</c:v>
                </c:pt>
                <c:pt idx="318">
                  <c:v>6.9825073242187496</c:v>
                </c:pt>
                <c:pt idx="319">
                  <c:v>6.9825073242187496</c:v>
                </c:pt>
                <c:pt idx="320">
                  <c:v>6.9825073242187496</c:v>
                </c:pt>
                <c:pt idx="321">
                  <c:v>7.0292980957031297</c:v>
                </c:pt>
                <c:pt idx="322">
                  <c:v>7.0395782470703105</c:v>
                </c:pt>
                <c:pt idx="323">
                  <c:v>7.0507891845703101</c:v>
                </c:pt>
                <c:pt idx="324">
                  <c:v>7.0564410400390605</c:v>
                </c:pt>
                <c:pt idx="325">
                  <c:v>7.1211901855468795</c:v>
                </c:pt>
                <c:pt idx="326">
                  <c:v>7.1977545166015604</c:v>
                </c:pt>
                <c:pt idx="327">
                  <c:v>7.1977545166015604</c:v>
                </c:pt>
                <c:pt idx="328">
                  <c:v>7.1977545166015604</c:v>
                </c:pt>
                <c:pt idx="329">
                  <c:v>7.1977545166015604</c:v>
                </c:pt>
                <c:pt idx="330">
                  <c:v>7.1977545166015604</c:v>
                </c:pt>
                <c:pt idx="331">
                  <c:v>7.1977545166015604</c:v>
                </c:pt>
                <c:pt idx="332">
                  <c:v>7.1977545166015604</c:v>
                </c:pt>
                <c:pt idx="333">
                  <c:v>7.1977545166015604</c:v>
                </c:pt>
                <c:pt idx="334">
                  <c:v>7.237587890625</c:v>
                </c:pt>
                <c:pt idx="335">
                  <c:v>7.3104785156250003</c:v>
                </c:pt>
                <c:pt idx="336">
                  <c:v>7.5474487304687496</c:v>
                </c:pt>
                <c:pt idx="337">
                  <c:v>7.5737255859374999</c:v>
                </c:pt>
                <c:pt idx="338">
                  <c:v>7.5989575195312504</c:v>
                </c:pt>
                <c:pt idx="339">
                  <c:v>7.5989575195312504</c:v>
                </c:pt>
                <c:pt idx="340">
                  <c:v>7.5989575195312504</c:v>
                </c:pt>
                <c:pt idx="341">
                  <c:v>7.5989575195312504</c:v>
                </c:pt>
                <c:pt idx="342">
                  <c:v>7.5989575195312504</c:v>
                </c:pt>
                <c:pt idx="343">
                  <c:v>7.5989575195312504</c:v>
                </c:pt>
                <c:pt idx="344">
                  <c:v>7.5989575195312504</c:v>
                </c:pt>
                <c:pt idx="345">
                  <c:v>7.5989575195312504</c:v>
                </c:pt>
                <c:pt idx="346">
                  <c:v>7.5989575195312504</c:v>
                </c:pt>
                <c:pt idx="347">
                  <c:v>7.5989575195312504</c:v>
                </c:pt>
                <c:pt idx="348">
                  <c:v>7.5989575195312504</c:v>
                </c:pt>
                <c:pt idx="349">
                  <c:v>7.5989575195312504</c:v>
                </c:pt>
                <c:pt idx="350">
                  <c:v>7.5989575195312504</c:v>
                </c:pt>
                <c:pt idx="351">
                  <c:v>7.5989575195312504</c:v>
                </c:pt>
                <c:pt idx="352">
                  <c:v>7.5989575195312504</c:v>
                </c:pt>
                <c:pt idx="353">
                  <c:v>7.5989575195312504</c:v>
                </c:pt>
                <c:pt idx="354">
                  <c:v>7.5989575195312504</c:v>
                </c:pt>
                <c:pt idx="355">
                  <c:v>7.5993524169921898</c:v>
                </c:pt>
                <c:pt idx="356">
                  <c:v>7.5994030761718792</c:v>
                </c:pt>
                <c:pt idx="357">
                  <c:v>7.6219586181640606</c:v>
                </c:pt>
                <c:pt idx="358">
                  <c:v>7.68259216308594</c:v>
                </c:pt>
                <c:pt idx="359">
                  <c:v>7.73223571777344</c:v>
                </c:pt>
                <c:pt idx="360">
                  <c:v>7.7950543212890606</c:v>
                </c:pt>
                <c:pt idx="361">
                  <c:v>7.7964129638671897</c:v>
                </c:pt>
                <c:pt idx="362">
                  <c:v>7.7964129638671897</c:v>
                </c:pt>
                <c:pt idx="363">
                  <c:v>7.7964129638671897</c:v>
                </c:pt>
                <c:pt idx="364">
                  <c:v>7.7964129638671897</c:v>
                </c:pt>
                <c:pt idx="365">
                  <c:v>7.7964129638671897</c:v>
                </c:pt>
                <c:pt idx="366">
                  <c:v>7.7964129638671897</c:v>
                </c:pt>
                <c:pt idx="367">
                  <c:v>7.7964129638671897</c:v>
                </c:pt>
                <c:pt idx="368">
                  <c:v>7.7964129638671897</c:v>
                </c:pt>
                <c:pt idx="369">
                  <c:v>7.7964129638671897</c:v>
                </c:pt>
                <c:pt idx="370">
                  <c:v>7.7964129638671897</c:v>
                </c:pt>
                <c:pt idx="371">
                  <c:v>7.9234692382812497</c:v>
                </c:pt>
                <c:pt idx="372">
                  <c:v>8.1074517822265602</c:v>
                </c:pt>
                <c:pt idx="373">
                  <c:v>8.1414135742187508</c:v>
                </c:pt>
                <c:pt idx="374">
                  <c:v>8.2186584472656303</c:v>
                </c:pt>
                <c:pt idx="375">
                  <c:v>8.2186584472656303</c:v>
                </c:pt>
                <c:pt idx="376">
                  <c:v>8.2186584472656303</c:v>
                </c:pt>
                <c:pt idx="377">
                  <c:v>8.2186584472656303</c:v>
                </c:pt>
                <c:pt idx="378">
                  <c:v>8.2186584472656303</c:v>
                </c:pt>
                <c:pt idx="379">
                  <c:v>8.2186584472656303</c:v>
                </c:pt>
                <c:pt idx="380">
                  <c:v>8.2186584472656303</c:v>
                </c:pt>
                <c:pt idx="381">
                  <c:v>8.2186584472656303</c:v>
                </c:pt>
                <c:pt idx="382">
                  <c:v>8.2186584472656303</c:v>
                </c:pt>
                <c:pt idx="383">
                  <c:v>8.249625854492189</c:v>
                </c:pt>
                <c:pt idx="384">
                  <c:v>8.2496282958984395</c:v>
                </c:pt>
                <c:pt idx="385">
                  <c:v>8.2496282958984395</c:v>
                </c:pt>
                <c:pt idx="386">
                  <c:v>8.2496282958984395</c:v>
                </c:pt>
                <c:pt idx="387">
                  <c:v>8.2496282958984395</c:v>
                </c:pt>
                <c:pt idx="388">
                  <c:v>8.2496282958984395</c:v>
                </c:pt>
                <c:pt idx="389">
                  <c:v>8.2496282958984395</c:v>
                </c:pt>
                <c:pt idx="390">
                  <c:v>8.2496282958984395</c:v>
                </c:pt>
                <c:pt idx="391">
                  <c:v>8.2496282958984395</c:v>
                </c:pt>
                <c:pt idx="392">
                  <c:v>8.2496282958984395</c:v>
                </c:pt>
                <c:pt idx="393">
                  <c:v>8.2609063720703109</c:v>
                </c:pt>
                <c:pt idx="394">
                  <c:v>8.2804901123046903</c:v>
                </c:pt>
                <c:pt idx="395">
                  <c:v>8.3062475585937499</c:v>
                </c:pt>
                <c:pt idx="396">
                  <c:v>8.4170434570312498</c:v>
                </c:pt>
                <c:pt idx="397">
                  <c:v>8.4170544433593797</c:v>
                </c:pt>
                <c:pt idx="398">
                  <c:v>8.4170544433593797</c:v>
                </c:pt>
                <c:pt idx="399">
                  <c:v>8.4600915527343794</c:v>
                </c:pt>
                <c:pt idx="400">
                  <c:v>8.4601599121093791</c:v>
                </c:pt>
                <c:pt idx="401">
                  <c:v>8.4776184082031296</c:v>
                </c:pt>
                <c:pt idx="402">
                  <c:v>8.4776782226562499</c:v>
                </c:pt>
                <c:pt idx="403">
                  <c:v>8.4776782226562499</c:v>
                </c:pt>
                <c:pt idx="404">
                  <c:v>8.4776782226562499</c:v>
                </c:pt>
                <c:pt idx="405">
                  <c:v>8.5326269531249999</c:v>
                </c:pt>
                <c:pt idx="406">
                  <c:v>8.5555267333984393</c:v>
                </c:pt>
                <c:pt idx="407">
                  <c:v>8.6745050048828105</c:v>
                </c:pt>
                <c:pt idx="408">
                  <c:v>8.6965039062499994</c:v>
                </c:pt>
                <c:pt idx="409">
                  <c:v>8.6965039062499994</c:v>
                </c:pt>
                <c:pt idx="410">
                  <c:v>8.7647387695312506</c:v>
                </c:pt>
                <c:pt idx="411">
                  <c:v>8.7821899414062496</c:v>
                </c:pt>
                <c:pt idx="412">
                  <c:v>8.7821899414062496</c:v>
                </c:pt>
                <c:pt idx="413">
                  <c:v>8.7859460449218787</c:v>
                </c:pt>
                <c:pt idx="414">
                  <c:v>8.7873730468750004</c:v>
                </c:pt>
                <c:pt idx="415">
                  <c:v>8.7873730468750004</c:v>
                </c:pt>
                <c:pt idx="416">
                  <c:v>8.7873730468750004</c:v>
                </c:pt>
                <c:pt idx="417">
                  <c:v>8.8652032470703102</c:v>
                </c:pt>
                <c:pt idx="418">
                  <c:v>8.8866253662109393</c:v>
                </c:pt>
                <c:pt idx="419">
                  <c:v>8.9684460449218797</c:v>
                </c:pt>
                <c:pt idx="420">
                  <c:v>9.0869091796875008</c:v>
                </c:pt>
                <c:pt idx="421">
                  <c:v>9.1022058105468791</c:v>
                </c:pt>
                <c:pt idx="422">
                  <c:v>9.1022058105468791</c:v>
                </c:pt>
                <c:pt idx="423">
                  <c:v>9.1022058105468791</c:v>
                </c:pt>
                <c:pt idx="424">
                  <c:v>9.1022058105468791</c:v>
                </c:pt>
                <c:pt idx="425">
                  <c:v>9.1022058105468791</c:v>
                </c:pt>
                <c:pt idx="426">
                  <c:v>9.1022058105468791</c:v>
                </c:pt>
                <c:pt idx="427">
                  <c:v>9.1022058105468791</c:v>
                </c:pt>
                <c:pt idx="428">
                  <c:v>9.1022058105468791</c:v>
                </c:pt>
                <c:pt idx="429">
                  <c:v>9.1022058105468791</c:v>
                </c:pt>
                <c:pt idx="430">
                  <c:v>9.2193078613281294</c:v>
                </c:pt>
                <c:pt idx="431">
                  <c:v>9.2884362792968798</c:v>
                </c:pt>
                <c:pt idx="432">
                  <c:v>9.3144030761718799</c:v>
                </c:pt>
                <c:pt idx="433">
                  <c:v>9.3144030761718799</c:v>
                </c:pt>
                <c:pt idx="434">
                  <c:v>9.3144030761718799</c:v>
                </c:pt>
                <c:pt idx="435">
                  <c:v>9.3185876464843798</c:v>
                </c:pt>
                <c:pt idx="436">
                  <c:v>9.3187915039062492</c:v>
                </c:pt>
                <c:pt idx="437">
                  <c:v>9.3187915039062492</c:v>
                </c:pt>
                <c:pt idx="438">
                  <c:v>9.3187915039062492</c:v>
                </c:pt>
                <c:pt idx="439">
                  <c:v>9.3198559570312494</c:v>
                </c:pt>
                <c:pt idx="440">
                  <c:v>9.3548693847656299</c:v>
                </c:pt>
                <c:pt idx="441">
                  <c:v>9.3677709960937499</c:v>
                </c:pt>
                <c:pt idx="442">
                  <c:v>9.5126464843750007</c:v>
                </c:pt>
                <c:pt idx="443">
                  <c:v>9.66629760742188</c:v>
                </c:pt>
                <c:pt idx="444">
                  <c:v>9.6805908203124993</c:v>
                </c:pt>
                <c:pt idx="445">
                  <c:v>9.6805908203124993</c:v>
                </c:pt>
                <c:pt idx="446">
                  <c:v>9.6805908203124993</c:v>
                </c:pt>
                <c:pt idx="447">
                  <c:v>9.6805908203124993</c:v>
                </c:pt>
                <c:pt idx="448">
                  <c:v>9.6805908203124993</c:v>
                </c:pt>
                <c:pt idx="449">
                  <c:v>9.6805908203124993</c:v>
                </c:pt>
                <c:pt idx="450">
                  <c:v>9.6805908203124993</c:v>
                </c:pt>
                <c:pt idx="451">
                  <c:v>9.6805908203124993</c:v>
                </c:pt>
                <c:pt idx="452">
                  <c:v>9.7080566406249993</c:v>
                </c:pt>
                <c:pt idx="453">
                  <c:v>9.7967602539062497</c:v>
                </c:pt>
                <c:pt idx="454">
                  <c:v>9.8054425048828104</c:v>
                </c:pt>
                <c:pt idx="455">
                  <c:v>9.8894464111328109</c:v>
                </c:pt>
                <c:pt idx="456">
                  <c:v>9.8894769287109394</c:v>
                </c:pt>
                <c:pt idx="457">
                  <c:v>9.9035430908203104</c:v>
                </c:pt>
                <c:pt idx="458">
                  <c:v>9.9696612548828103</c:v>
                </c:pt>
                <c:pt idx="459">
                  <c:v>10.0025659179688</c:v>
                </c:pt>
                <c:pt idx="460">
                  <c:v>10.005301513671901</c:v>
                </c:pt>
                <c:pt idx="461">
                  <c:v>10.005301513671901</c:v>
                </c:pt>
                <c:pt idx="462">
                  <c:v>10.005301513671901</c:v>
                </c:pt>
                <c:pt idx="463">
                  <c:v>10.005301513671901</c:v>
                </c:pt>
                <c:pt idx="464">
                  <c:v>10.013165283203101</c:v>
                </c:pt>
                <c:pt idx="465">
                  <c:v>10.013165283203101</c:v>
                </c:pt>
                <c:pt idx="466">
                  <c:v>10.013165283203101</c:v>
                </c:pt>
                <c:pt idx="467">
                  <c:v>10.0146240234375</c:v>
                </c:pt>
                <c:pt idx="468">
                  <c:v>10.0150360107422</c:v>
                </c:pt>
                <c:pt idx="469">
                  <c:v>10.225260620117201</c:v>
                </c:pt>
                <c:pt idx="470">
                  <c:v>10.2397863769531</c:v>
                </c:pt>
                <c:pt idx="471">
                  <c:v>10.2397863769531</c:v>
                </c:pt>
                <c:pt idx="472">
                  <c:v>10.286303710937499</c:v>
                </c:pt>
                <c:pt idx="473">
                  <c:v>10.3218322753906</c:v>
                </c:pt>
                <c:pt idx="474">
                  <c:v>10.3218322753906</c:v>
                </c:pt>
                <c:pt idx="475">
                  <c:v>10.3218322753906</c:v>
                </c:pt>
                <c:pt idx="476">
                  <c:v>10.3218322753906</c:v>
                </c:pt>
                <c:pt idx="477">
                  <c:v>10.3218322753906</c:v>
                </c:pt>
                <c:pt idx="478">
                  <c:v>10.4330029296875</c:v>
                </c:pt>
                <c:pt idx="479">
                  <c:v>10.475391845703101</c:v>
                </c:pt>
                <c:pt idx="480">
                  <c:v>10.4820654296875</c:v>
                </c:pt>
                <c:pt idx="481">
                  <c:v>10.4820654296875</c:v>
                </c:pt>
                <c:pt idx="482">
                  <c:v>10.501710205078099</c:v>
                </c:pt>
                <c:pt idx="483">
                  <c:v>10.521678466796899</c:v>
                </c:pt>
                <c:pt idx="484">
                  <c:v>10.63669921875</c:v>
                </c:pt>
                <c:pt idx="485">
                  <c:v>10.63669921875</c:v>
                </c:pt>
                <c:pt idx="486">
                  <c:v>10.63669921875</c:v>
                </c:pt>
                <c:pt idx="487">
                  <c:v>10.63669921875</c:v>
                </c:pt>
                <c:pt idx="488">
                  <c:v>10.63669921875</c:v>
                </c:pt>
                <c:pt idx="489">
                  <c:v>10.63669921875</c:v>
                </c:pt>
                <c:pt idx="490">
                  <c:v>10.637194824218801</c:v>
                </c:pt>
                <c:pt idx="491">
                  <c:v>10.798975830078099</c:v>
                </c:pt>
                <c:pt idx="492">
                  <c:v>10.8260949707031</c:v>
                </c:pt>
                <c:pt idx="493">
                  <c:v>10.883749999999999</c:v>
                </c:pt>
                <c:pt idx="494">
                  <c:v>11.0792407226563</c:v>
                </c:pt>
                <c:pt idx="495">
                  <c:v>11.0792407226563</c:v>
                </c:pt>
                <c:pt idx="496">
                  <c:v>11.0792407226563</c:v>
                </c:pt>
                <c:pt idx="497">
                  <c:v>11.0792407226563</c:v>
                </c:pt>
                <c:pt idx="498">
                  <c:v>11.0792407226563</c:v>
                </c:pt>
                <c:pt idx="499">
                  <c:v>11.0792407226563</c:v>
                </c:pt>
                <c:pt idx="500">
                  <c:v>11.0792407226563</c:v>
                </c:pt>
                <c:pt idx="501">
                  <c:v>11.0792407226563</c:v>
                </c:pt>
                <c:pt idx="502">
                  <c:v>11.0792407226563</c:v>
                </c:pt>
                <c:pt idx="503">
                  <c:v>11.0957153320313</c:v>
                </c:pt>
                <c:pt idx="504">
                  <c:v>11.095721435546899</c:v>
                </c:pt>
                <c:pt idx="505">
                  <c:v>11.095721435546899</c:v>
                </c:pt>
                <c:pt idx="506">
                  <c:v>11.095721435546899</c:v>
                </c:pt>
                <c:pt idx="507">
                  <c:v>11.095721435546899</c:v>
                </c:pt>
                <c:pt idx="508">
                  <c:v>11.095721435546899</c:v>
                </c:pt>
                <c:pt idx="509">
                  <c:v>11.095721435546899</c:v>
                </c:pt>
                <c:pt idx="510">
                  <c:v>11.095721435546899</c:v>
                </c:pt>
                <c:pt idx="511">
                  <c:v>11.095721435546899</c:v>
                </c:pt>
                <c:pt idx="512">
                  <c:v>11.095721435546899</c:v>
                </c:pt>
                <c:pt idx="513">
                  <c:v>11.095721435546899</c:v>
                </c:pt>
                <c:pt idx="514">
                  <c:v>11.2147827148438</c:v>
                </c:pt>
                <c:pt idx="515">
                  <c:v>11.3266564941406</c:v>
                </c:pt>
                <c:pt idx="516">
                  <c:v>11.3373815917969</c:v>
                </c:pt>
                <c:pt idx="517">
                  <c:v>11.346230468750001</c:v>
                </c:pt>
                <c:pt idx="518">
                  <c:v>11.3827209472656</c:v>
                </c:pt>
                <c:pt idx="519">
                  <c:v>11.385661621093799</c:v>
                </c:pt>
                <c:pt idx="520">
                  <c:v>11.385661621093799</c:v>
                </c:pt>
                <c:pt idx="521">
                  <c:v>11.385661621093799</c:v>
                </c:pt>
                <c:pt idx="522">
                  <c:v>11.385661621093799</c:v>
                </c:pt>
                <c:pt idx="523">
                  <c:v>11.385661621093799</c:v>
                </c:pt>
                <c:pt idx="524">
                  <c:v>11.385661621093799</c:v>
                </c:pt>
                <c:pt idx="525">
                  <c:v>11.592167968749999</c:v>
                </c:pt>
                <c:pt idx="526">
                  <c:v>11.6383825683594</c:v>
                </c:pt>
                <c:pt idx="527">
                  <c:v>11.676430664062501</c:v>
                </c:pt>
                <c:pt idx="528">
                  <c:v>11.6764501953125</c:v>
                </c:pt>
                <c:pt idx="529">
                  <c:v>11.7404907226563</c:v>
                </c:pt>
                <c:pt idx="530">
                  <c:v>11.7404907226563</c:v>
                </c:pt>
                <c:pt idx="531">
                  <c:v>11.7404907226563</c:v>
                </c:pt>
                <c:pt idx="532">
                  <c:v>11.7404907226563</c:v>
                </c:pt>
                <c:pt idx="533">
                  <c:v>11.7404907226563</c:v>
                </c:pt>
                <c:pt idx="534">
                  <c:v>11.7404907226563</c:v>
                </c:pt>
                <c:pt idx="535">
                  <c:v>11.7404907226563</c:v>
                </c:pt>
                <c:pt idx="536">
                  <c:v>11.7404907226563</c:v>
                </c:pt>
                <c:pt idx="537">
                  <c:v>11.7404907226563</c:v>
                </c:pt>
                <c:pt idx="538">
                  <c:v>11.778691406249999</c:v>
                </c:pt>
                <c:pt idx="539">
                  <c:v>11.8280065917969</c:v>
                </c:pt>
                <c:pt idx="540">
                  <c:v>11.89</c:v>
                </c:pt>
                <c:pt idx="541">
                  <c:v>11.89</c:v>
                </c:pt>
                <c:pt idx="542">
                  <c:v>11.977958984375</c:v>
                </c:pt>
                <c:pt idx="543">
                  <c:v>12.0661169433594</c:v>
                </c:pt>
                <c:pt idx="544">
                  <c:v>12.1319250488281</c:v>
                </c:pt>
                <c:pt idx="545">
                  <c:v>12.1319250488281</c:v>
                </c:pt>
                <c:pt idx="546">
                  <c:v>12.1319250488281</c:v>
                </c:pt>
                <c:pt idx="547">
                  <c:v>12.1319250488281</c:v>
                </c:pt>
                <c:pt idx="548">
                  <c:v>12.1319250488281</c:v>
                </c:pt>
                <c:pt idx="549">
                  <c:v>12.1759606933594</c:v>
                </c:pt>
                <c:pt idx="550">
                  <c:v>12.30271484375</c:v>
                </c:pt>
                <c:pt idx="551">
                  <c:v>12.458837890625</c:v>
                </c:pt>
                <c:pt idx="552">
                  <c:v>12.4604113769531</c:v>
                </c:pt>
                <c:pt idx="553">
                  <c:v>12.5814758300781</c:v>
                </c:pt>
                <c:pt idx="554">
                  <c:v>12.5816418457031</c:v>
                </c:pt>
                <c:pt idx="555">
                  <c:v>12.604005126953099</c:v>
                </c:pt>
                <c:pt idx="556">
                  <c:v>12.611657714843799</c:v>
                </c:pt>
                <c:pt idx="557">
                  <c:v>12.611945800781299</c:v>
                </c:pt>
                <c:pt idx="558">
                  <c:v>12.611945800781299</c:v>
                </c:pt>
                <c:pt idx="559">
                  <c:v>12.61197265625</c:v>
                </c:pt>
                <c:pt idx="560">
                  <c:v>12.61197265625</c:v>
                </c:pt>
                <c:pt idx="561">
                  <c:v>12.631956787109401</c:v>
                </c:pt>
                <c:pt idx="562">
                  <c:v>12.651654052734401</c:v>
                </c:pt>
                <c:pt idx="563">
                  <c:v>12.666054687500001</c:v>
                </c:pt>
                <c:pt idx="564">
                  <c:v>12.6660925292969</c:v>
                </c:pt>
                <c:pt idx="565">
                  <c:v>12.6660925292969</c:v>
                </c:pt>
                <c:pt idx="566">
                  <c:v>12.891673583984399</c:v>
                </c:pt>
                <c:pt idx="567">
                  <c:v>12.901249999999999</c:v>
                </c:pt>
                <c:pt idx="568">
                  <c:v>12.9243835449219</c:v>
                </c:pt>
                <c:pt idx="569">
                  <c:v>12.942072753906301</c:v>
                </c:pt>
                <c:pt idx="570">
                  <c:v>12.942072753906301</c:v>
                </c:pt>
                <c:pt idx="571">
                  <c:v>12.942072753906301</c:v>
                </c:pt>
                <c:pt idx="572">
                  <c:v>12.942072753906301</c:v>
                </c:pt>
                <c:pt idx="573">
                  <c:v>12.942072753906301</c:v>
                </c:pt>
                <c:pt idx="574">
                  <c:v>12.950722656250001</c:v>
                </c:pt>
                <c:pt idx="575">
                  <c:v>12.963824462890599</c:v>
                </c:pt>
                <c:pt idx="576">
                  <c:v>13.0276928710938</c:v>
                </c:pt>
                <c:pt idx="577">
                  <c:v>13.033873291015601</c:v>
                </c:pt>
                <c:pt idx="578">
                  <c:v>13.033873291015601</c:v>
                </c:pt>
                <c:pt idx="579">
                  <c:v>13.033873291015601</c:v>
                </c:pt>
                <c:pt idx="580">
                  <c:v>13.033873291015601</c:v>
                </c:pt>
                <c:pt idx="581">
                  <c:v>13.033873291015601</c:v>
                </c:pt>
                <c:pt idx="582">
                  <c:v>13.033873291015601</c:v>
                </c:pt>
                <c:pt idx="583">
                  <c:v>13.033873291015601</c:v>
                </c:pt>
                <c:pt idx="584">
                  <c:v>13.033873291015601</c:v>
                </c:pt>
                <c:pt idx="585">
                  <c:v>13.033873291015601</c:v>
                </c:pt>
                <c:pt idx="586">
                  <c:v>13.0947375488281</c:v>
                </c:pt>
                <c:pt idx="587">
                  <c:v>13.210887451171899</c:v>
                </c:pt>
                <c:pt idx="588">
                  <c:v>13.2408557128906</c:v>
                </c:pt>
                <c:pt idx="589">
                  <c:v>13.2408557128906</c:v>
                </c:pt>
                <c:pt idx="590">
                  <c:v>13.2408557128906</c:v>
                </c:pt>
                <c:pt idx="591">
                  <c:v>13.247943115234399</c:v>
                </c:pt>
                <c:pt idx="592">
                  <c:v>13.2803076171875</c:v>
                </c:pt>
                <c:pt idx="593">
                  <c:v>13.2823620605469</c:v>
                </c:pt>
                <c:pt idx="594">
                  <c:v>13.2823620605469</c:v>
                </c:pt>
                <c:pt idx="595">
                  <c:v>13.2823620605469</c:v>
                </c:pt>
                <c:pt idx="596">
                  <c:v>13.2823620605469</c:v>
                </c:pt>
                <c:pt idx="597">
                  <c:v>13.2823620605469</c:v>
                </c:pt>
                <c:pt idx="598">
                  <c:v>13.3509643554688</c:v>
                </c:pt>
                <c:pt idx="599">
                  <c:v>13.419903564453101</c:v>
                </c:pt>
                <c:pt idx="600">
                  <c:v>13.4888854980469</c:v>
                </c:pt>
                <c:pt idx="601">
                  <c:v>13.6671264648438</c:v>
                </c:pt>
                <c:pt idx="602">
                  <c:v>13.735869140625001</c:v>
                </c:pt>
                <c:pt idx="603">
                  <c:v>13.7525634765625</c:v>
                </c:pt>
                <c:pt idx="604">
                  <c:v>13.7525634765625</c:v>
                </c:pt>
                <c:pt idx="605">
                  <c:v>13.7525634765625</c:v>
                </c:pt>
                <c:pt idx="606">
                  <c:v>13.7525634765625</c:v>
                </c:pt>
                <c:pt idx="607">
                  <c:v>13.7525634765625</c:v>
                </c:pt>
                <c:pt idx="608">
                  <c:v>13.7525634765625</c:v>
                </c:pt>
                <c:pt idx="609">
                  <c:v>13.7793212890625</c:v>
                </c:pt>
                <c:pt idx="610">
                  <c:v>13.8830126953125</c:v>
                </c:pt>
                <c:pt idx="611">
                  <c:v>13.9766369628906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tonnes_ha!$F$1</c:f>
              <c:strCache>
                <c:ptCount val="1"/>
                <c:pt idx="0">
                  <c:v>Cl leached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tonnes_ha!$B$2:$B$613</c:f>
              <c:numCache>
                <c:formatCode>yyyy/mm/dd;@</c:formatCode>
                <c:ptCount val="612"/>
                <c:pt idx="0">
                  <c:v>18294</c:v>
                </c:pt>
                <c:pt idx="1">
                  <c:v>18322</c:v>
                </c:pt>
                <c:pt idx="2">
                  <c:v>18353</c:v>
                </c:pt>
                <c:pt idx="3">
                  <c:v>18383</c:v>
                </c:pt>
                <c:pt idx="4">
                  <c:v>18414</c:v>
                </c:pt>
                <c:pt idx="5">
                  <c:v>18444</c:v>
                </c:pt>
                <c:pt idx="6">
                  <c:v>18475</c:v>
                </c:pt>
                <c:pt idx="7">
                  <c:v>18506</c:v>
                </c:pt>
                <c:pt idx="8">
                  <c:v>18536</c:v>
                </c:pt>
                <c:pt idx="9">
                  <c:v>18567</c:v>
                </c:pt>
                <c:pt idx="10">
                  <c:v>18597</c:v>
                </c:pt>
                <c:pt idx="11">
                  <c:v>18628</c:v>
                </c:pt>
                <c:pt idx="12">
                  <c:v>18659</c:v>
                </c:pt>
                <c:pt idx="13">
                  <c:v>18687</c:v>
                </c:pt>
                <c:pt idx="14">
                  <c:v>18718</c:v>
                </c:pt>
                <c:pt idx="15">
                  <c:v>18748</c:v>
                </c:pt>
                <c:pt idx="16">
                  <c:v>18779</c:v>
                </c:pt>
                <c:pt idx="17">
                  <c:v>18809</c:v>
                </c:pt>
                <c:pt idx="18">
                  <c:v>18840</c:v>
                </c:pt>
                <c:pt idx="19">
                  <c:v>18871</c:v>
                </c:pt>
                <c:pt idx="20">
                  <c:v>18901</c:v>
                </c:pt>
                <c:pt idx="21">
                  <c:v>18932</c:v>
                </c:pt>
                <c:pt idx="22">
                  <c:v>18962</c:v>
                </c:pt>
                <c:pt idx="23">
                  <c:v>18993</c:v>
                </c:pt>
                <c:pt idx="24">
                  <c:v>19024</c:v>
                </c:pt>
                <c:pt idx="25">
                  <c:v>19053</c:v>
                </c:pt>
                <c:pt idx="26">
                  <c:v>19084</c:v>
                </c:pt>
                <c:pt idx="27">
                  <c:v>19114</c:v>
                </c:pt>
                <c:pt idx="28">
                  <c:v>19145</c:v>
                </c:pt>
                <c:pt idx="29">
                  <c:v>19175</c:v>
                </c:pt>
                <c:pt idx="30">
                  <c:v>19206</c:v>
                </c:pt>
                <c:pt idx="31">
                  <c:v>19237</c:v>
                </c:pt>
                <c:pt idx="32">
                  <c:v>19267</c:v>
                </c:pt>
                <c:pt idx="33">
                  <c:v>19298</c:v>
                </c:pt>
                <c:pt idx="34">
                  <c:v>19328</c:v>
                </c:pt>
                <c:pt idx="35">
                  <c:v>19359</c:v>
                </c:pt>
                <c:pt idx="36">
                  <c:v>19390</c:v>
                </c:pt>
                <c:pt idx="37">
                  <c:v>19418</c:v>
                </c:pt>
                <c:pt idx="38">
                  <c:v>19449</c:v>
                </c:pt>
                <c:pt idx="39">
                  <c:v>19479</c:v>
                </c:pt>
                <c:pt idx="40">
                  <c:v>19510</c:v>
                </c:pt>
                <c:pt idx="41">
                  <c:v>19540</c:v>
                </c:pt>
                <c:pt idx="42">
                  <c:v>19571</c:v>
                </c:pt>
                <c:pt idx="43">
                  <c:v>19602</c:v>
                </c:pt>
                <c:pt idx="44">
                  <c:v>19632</c:v>
                </c:pt>
                <c:pt idx="45">
                  <c:v>19663</c:v>
                </c:pt>
                <c:pt idx="46">
                  <c:v>19693</c:v>
                </c:pt>
                <c:pt idx="47">
                  <c:v>19724</c:v>
                </c:pt>
                <c:pt idx="48">
                  <c:v>19755</c:v>
                </c:pt>
                <c:pt idx="49">
                  <c:v>19783</c:v>
                </c:pt>
                <c:pt idx="50">
                  <c:v>19814</c:v>
                </c:pt>
                <c:pt idx="51">
                  <c:v>19844</c:v>
                </c:pt>
                <c:pt idx="52">
                  <c:v>19875</c:v>
                </c:pt>
                <c:pt idx="53">
                  <c:v>19905</c:v>
                </c:pt>
                <c:pt idx="54">
                  <c:v>19936</c:v>
                </c:pt>
                <c:pt idx="55">
                  <c:v>19967</c:v>
                </c:pt>
                <c:pt idx="56">
                  <c:v>19997</c:v>
                </c:pt>
                <c:pt idx="57">
                  <c:v>20028</c:v>
                </c:pt>
                <c:pt idx="58">
                  <c:v>20058</c:v>
                </c:pt>
                <c:pt idx="59">
                  <c:v>20089</c:v>
                </c:pt>
                <c:pt idx="60">
                  <c:v>20120</c:v>
                </c:pt>
                <c:pt idx="61">
                  <c:v>20148</c:v>
                </c:pt>
                <c:pt idx="62">
                  <c:v>20179</c:v>
                </c:pt>
                <c:pt idx="63">
                  <c:v>20209</c:v>
                </c:pt>
                <c:pt idx="64">
                  <c:v>20240</c:v>
                </c:pt>
                <c:pt idx="65">
                  <c:v>20270</c:v>
                </c:pt>
                <c:pt idx="66">
                  <c:v>20301</c:v>
                </c:pt>
                <c:pt idx="67">
                  <c:v>20332</c:v>
                </c:pt>
                <c:pt idx="68">
                  <c:v>20362</c:v>
                </c:pt>
                <c:pt idx="69">
                  <c:v>20393</c:v>
                </c:pt>
                <c:pt idx="70">
                  <c:v>20423</c:v>
                </c:pt>
                <c:pt idx="71">
                  <c:v>20454</c:v>
                </c:pt>
                <c:pt idx="72">
                  <c:v>20485</c:v>
                </c:pt>
                <c:pt idx="73">
                  <c:v>20514</c:v>
                </c:pt>
                <c:pt idx="74">
                  <c:v>20545</c:v>
                </c:pt>
                <c:pt idx="75">
                  <c:v>20575</c:v>
                </c:pt>
                <c:pt idx="76">
                  <c:v>20606</c:v>
                </c:pt>
                <c:pt idx="77">
                  <c:v>20636</c:v>
                </c:pt>
                <c:pt idx="78">
                  <c:v>20667</c:v>
                </c:pt>
                <c:pt idx="79">
                  <c:v>20698</c:v>
                </c:pt>
                <c:pt idx="80">
                  <c:v>20728</c:v>
                </c:pt>
                <c:pt idx="81">
                  <c:v>20759</c:v>
                </c:pt>
                <c:pt idx="82">
                  <c:v>20789</c:v>
                </c:pt>
                <c:pt idx="83">
                  <c:v>20820</c:v>
                </c:pt>
                <c:pt idx="84">
                  <c:v>20851</c:v>
                </c:pt>
                <c:pt idx="85">
                  <c:v>20879</c:v>
                </c:pt>
                <c:pt idx="86">
                  <c:v>20910</c:v>
                </c:pt>
                <c:pt idx="87">
                  <c:v>20940</c:v>
                </c:pt>
                <c:pt idx="88">
                  <c:v>20971</c:v>
                </c:pt>
                <c:pt idx="89">
                  <c:v>21001</c:v>
                </c:pt>
                <c:pt idx="90">
                  <c:v>21032</c:v>
                </c:pt>
                <c:pt idx="91">
                  <c:v>21063</c:v>
                </c:pt>
                <c:pt idx="92">
                  <c:v>21093</c:v>
                </c:pt>
                <c:pt idx="93">
                  <c:v>21124</c:v>
                </c:pt>
                <c:pt idx="94">
                  <c:v>21154</c:v>
                </c:pt>
                <c:pt idx="95">
                  <c:v>21185</c:v>
                </c:pt>
                <c:pt idx="96">
                  <c:v>21216</c:v>
                </c:pt>
                <c:pt idx="97">
                  <c:v>21244</c:v>
                </c:pt>
                <c:pt idx="98">
                  <c:v>21275</c:v>
                </c:pt>
                <c:pt idx="99">
                  <c:v>21305</c:v>
                </c:pt>
                <c:pt idx="100">
                  <c:v>21336</c:v>
                </c:pt>
                <c:pt idx="101">
                  <c:v>21366</c:v>
                </c:pt>
                <c:pt idx="102">
                  <c:v>21397</c:v>
                </c:pt>
                <c:pt idx="103">
                  <c:v>21428</c:v>
                </c:pt>
                <c:pt idx="104">
                  <c:v>21458</c:v>
                </c:pt>
                <c:pt idx="105">
                  <c:v>21489</c:v>
                </c:pt>
                <c:pt idx="106">
                  <c:v>21519</c:v>
                </c:pt>
                <c:pt idx="107">
                  <c:v>21550</c:v>
                </c:pt>
                <c:pt idx="108">
                  <c:v>21581</c:v>
                </c:pt>
                <c:pt idx="109">
                  <c:v>21609</c:v>
                </c:pt>
                <c:pt idx="110">
                  <c:v>21640</c:v>
                </c:pt>
                <c:pt idx="111">
                  <c:v>21670</c:v>
                </c:pt>
                <c:pt idx="112">
                  <c:v>21701</c:v>
                </c:pt>
                <c:pt idx="113">
                  <c:v>21731</c:v>
                </c:pt>
                <c:pt idx="114">
                  <c:v>21762</c:v>
                </c:pt>
                <c:pt idx="115">
                  <c:v>21793</c:v>
                </c:pt>
                <c:pt idx="116">
                  <c:v>21823</c:v>
                </c:pt>
                <c:pt idx="117">
                  <c:v>21854</c:v>
                </c:pt>
                <c:pt idx="118">
                  <c:v>21884</c:v>
                </c:pt>
                <c:pt idx="119">
                  <c:v>21915</c:v>
                </c:pt>
                <c:pt idx="120">
                  <c:v>21946</c:v>
                </c:pt>
                <c:pt idx="121">
                  <c:v>21975</c:v>
                </c:pt>
                <c:pt idx="122">
                  <c:v>22006</c:v>
                </c:pt>
                <c:pt idx="123">
                  <c:v>22036</c:v>
                </c:pt>
                <c:pt idx="124">
                  <c:v>22067</c:v>
                </c:pt>
                <c:pt idx="125">
                  <c:v>22097</c:v>
                </c:pt>
                <c:pt idx="126">
                  <c:v>22128</c:v>
                </c:pt>
                <c:pt idx="127">
                  <c:v>22159</c:v>
                </c:pt>
                <c:pt idx="128">
                  <c:v>22189</c:v>
                </c:pt>
                <c:pt idx="129">
                  <c:v>22220</c:v>
                </c:pt>
                <c:pt idx="130">
                  <c:v>22250</c:v>
                </c:pt>
                <c:pt idx="131">
                  <c:v>22281</c:v>
                </c:pt>
                <c:pt idx="132">
                  <c:v>22312</c:v>
                </c:pt>
                <c:pt idx="133">
                  <c:v>22340</c:v>
                </c:pt>
                <c:pt idx="134">
                  <c:v>22371</c:v>
                </c:pt>
                <c:pt idx="135">
                  <c:v>22401</c:v>
                </c:pt>
                <c:pt idx="136">
                  <c:v>22432</c:v>
                </c:pt>
                <c:pt idx="137">
                  <c:v>22462</c:v>
                </c:pt>
                <c:pt idx="138">
                  <c:v>22493</c:v>
                </c:pt>
                <c:pt idx="139">
                  <c:v>22524</c:v>
                </c:pt>
                <c:pt idx="140">
                  <c:v>22554</c:v>
                </c:pt>
                <c:pt idx="141">
                  <c:v>22585</c:v>
                </c:pt>
                <c:pt idx="142">
                  <c:v>22615</c:v>
                </c:pt>
                <c:pt idx="143">
                  <c:v>22646</c:v>
                </c:pt>
                <c:pt idx="144">
                  <c:v>22677</c:v>
                </c:pt>
                <c:pt idx="145">
                  <c:v>22705</c:v>
                </c:pt>
                <c:pt idx="146">
                  <c:v>22736</c:v>
                </c:pt>
                <c:pt idx="147">
                  <c:v>22766</c:v>
                </c:pt>
                <c:pt idx="148">
                  <c:v>22797</c:v>
                </c:pt>
                <c:pt idx="149">
                  <c:v>22827</c:v>
                </c:pt>
                <c:pt idx="150">
                  <c:v>22858</c:v>
                </c:pt>
                <c:pt idx="151">
                  <c:v>22889</c:v>
                </c:pt>
                <c:pt idx="152">
                  <c:v>22919</c:v>
                </c:pt>
                <c:pt idx="153">
                  <c:v>22950</c:v>
                </c:pt>
                <c:pt idx="154">
                  <c:v>22980</c:v>
                </c:pt>
                <c:pt idx="155">
                  <c:v>23011</c:v>
                </c:pt>
                <c:pt idx="156">
                  <c:v>23042</c:v>
                </c:pt>
                <c:pt idx="157">
                  <c:v>23070</c:v>
                </c:pt>
                <c:pt idx="158">
                  <c:v>23101</c:v>
                </c:pt>
                <c:pt idx="159">
                  <c:v>23131</c:v>
                </c:pt>
                <c:pt idx="160">
                  <c:v>23162</c:v>
                </c:pt>
                <c:pt idx="161">
                  <c:v>23192</c:v>
                </c:pt>
                <c:pt idx="162">
                  <c:v>23223</c:v>
                </c:pt>
                <c:pt idx="163">
                  <c:v>23254</c:v>
                </c:pt>
                <c:pt idx="164">
                  <c:v>23284</c:v>
                </c:pt>
                <c:pt idx="165">
                  <c:v>23315</c:v>
                </c:pt>
                <c:pt idx="166">
                  <c:v>23345</c:v>
                </c:pt>
                <c:pt idx="167">
                  <c:v>23376</c:v>
                </c:pt>
                <c:pt idx="168">
                  <c:v>23407</c:v>
                </c:pt>
                <c:pt idx="169">
                  <c:v>23436</c:v>
                </c:pt>
                <c:pt idx="170">
                  <c:v>23467</c:v>
                </c:pt>
                <c:pt idx="171">
                  <c:v>23497</c:v>
                </c:pt>
                <c:pt idx="172">
                  <c:v>23528</c:v>
                </c:pt>
                <c:pt idx="173">
                  <c:v>23558</c:v>
                </c:pt>
                <c:pt idx="174">
                  <c:v>23589</c:v>
                </c:pt>
                <c:pt idx="175">
                  <c:v>23620</c:v>
                </c:pt>
                <c:pt idx="176">
                  <c:v>23650</c:v>
                </c:pt>
                <c:pt idx="177">
                  <c:v>23681</c:v>
                </c:pt>
                <c:pt idx="178">
                  <c:v>23711</c:v>
                </c:pt>
                <c:pt idx="179">
                  <c:v>23742</c:v>
                </c:pt>
                <c:pt idx="180">
                  <c:v>23773</c:v>
                </c:pt>
                <c:pt idx="181">
                  <c:v>23801</c:v>
                </c:pt>
                <c:pt idx="182">
                  <c:v>23832</c:v>
                </c:pt>
                <c:pt idx="183">
                  <c:v>23862</c:v>
                </c:pt>
                <c:pt idx="184">
                  <c:v>23893</c:v>
                </c:pt>
                <c:pt idx="185">
                  <c:v>23923</c:v>
                </c:pt>
                <c:pt idx="186">
                  <c:v>23954</c:v>
                </c:pt>
                <c:pt idx="187">
                  <c:v>23985</c:v>
                </c:pt>
                <c:pt idx="188">
                  <c:v>24015</c:v>
                </c:pt>
                <c:pt idx="189">
                  <c:v>24046</c:v>
                </c:pt>
                <c:pt idx="190">
                  <c:v>24076</c:v>
                </c:pt>
                <c:pt idx="191">
                  <c:v>24107</c:v>
                </c:pt>
                <c:pt idx="192">
                  <c:v>24138</c:v>
                </c:pt>
                <c:pt idx="193">
                  <c:v>24166</c:v>
                </c:pt>
                <c:pt idx="194">
                  <c:v>24197</c:v>
                </c:pt>
                <c:pt idx="195">
                  <c:v>24227</c:v>
                </c:pt>
                <c:pt idx="196">
                  <c:v>24258</c:v>
                </c:pt>
                <c:pt idx="197">
                  <c:v>24288</c:v>
                </c:pt>
                <c:pt idx="198">
                  <c:v>24319</c:v>
                </c:pt>
                <c:pt idx="199">
                  <c:v>24350</c:v>
                </c:pt>
                <c:pt idx="200">
                  <c:v>24380</c:v>
                </c:pt>
                <c:pt idx="201">
                  <c:v>24411</c:v>
                </c:pt>
                <c:pt idx="202">
                  <c:v>24441</c:v>
                </c:pt>
                <c:pt idx="203">
                  <c:v>24472</c:v>
                </c:pt>
                <c:pt idx="204">
                  <c:v>24503</c:v>
                </c:pt>
                <c:pt idx="205">
                  <c:v>24531</c:v>
                </c:pt>
                <c:pt idx="206">
                  <c:v>24562</c:v>
                </c:pt>
                <c:pt idx="207">
                  <c:v>24592</c:v>
                </c:pt>
                <c:pt idx="208">
                  <c:v>24623</c:v>
                </c:pt>
                <c:pt idx="209">
                  <c:v>24653</c:v>
                </c:pt>
                <c:pt idx="210">
                  <c:v>24684</c:v>
                </c:pt>
                <c:pt idx="211">
                  <c:v>24715</c:v>
                </c:pt>
                <c:pt idx="212">
                  <c:v>24745</c:v>
                </c:pt>
                <c:pt idx="213">
                  <c:v>24776</c:v>
                </c:pt>
                <c:pt idx="214">
                  <c:v>24806</c:v>
                </c:pt>
                <c:pt idx="215">
                  <c:v>24837</c:v>
                </c:pt>
                <c:pt idx="216">
                  <c:v>24868</c:v>
                </c:pt>
                <c:pt idx="217">
                  <c:v>24897</c:v>
                </c:pt>
                <c:pt idx="218">
                  <c:v>24928</c:v>
                </c:pt>
                <c:pt idx="219">
                  <c:v>24958</c:v>
                </c:pt>
                <c:pt idx="220">
                  <c:v>24989</c:v>
                </c:pt>
                <c:pt idx="221">
                  <c:v>25019</c:v>
                </c:pt>
                <c:pt idx="222">
                  <c:v>25050</c:v>
                </c:pt>
                <c:pt idx="223">
                  <c:v>25081</c:v>
                </c:pt>
                <c:pt idx="224">
                  <c:v>25111</c:v>
                </c:pt>
                <c:pt idx="225">
                  <c:v>25142</c:v>
                </c:pt>
                <c:pt idx="226">
                  <c:v>25172</c:v>
                </c:pt>
                <c:pt idx="227">
                  <c:v>25203</c:v>
                </c:pt>
                <c:pt idx="228">
                  <c:v>25234</c:v>
                </c:pt>
                <c:pt idx="229">
                  <c:v>25262</c:v>
                </c:pt>
                <c:pt idx="230">
                  <c:v>25293</c:v>
                </c:pt>
                <c:pt idx="231">
                  <c:v>25323</c:v>
                </c:pt>
                <c:pt idx="232">
                  <c:v>25354</c:v>
                </c:pt>
                <c:pt idx="233">
                  <c:v>25384</c:v>
                </c:pt>
                <c:pt idx="234">
                  <c:v>25415</c:v>
                </c:pt>
                <c:pt idx="235">
                  <c:v>25446</c:v>
                </c:pt>
                <c:pt idx="236">
                  <c:v>25476</c:v>
                </c:pt>
                <c:pt idx="237">
                  <c:v>25507</c:v>
                </c:pt>
                <c:pt idx="238">
                  <c:v>25537</c:v>
                </c:pt>
                <c:pt idx="239">
                  <c:v>25568</c:v>
                </c:pt>
                <c:pt idx="240">
                  <c:v>25599</c:v>
                </c:pt>
                <c:pt idx="241">
                  <c:v>25627</c:v>
                </c:pt>
                <c:pt idx="242">
                  <c:v>25658</c:v>
                </c:pt>
                <c:pt idx="243">
                  <c:v>25688</c:v>
                </c:pt>
                <c:pt idx="244">
                  <c:v>25719</c:v>
                </c:pt>
                <c:pt idx="245">
                  <c:v>25749</c:v>
                </c:pt>
                <c:pt idx="246">
                  <c:v>25780</c:v>
                </c:pt>
                <c:pt idx="247">
                  <c:v>25811</c:v>
                </c:pt>
                <c:pt idx="248">
                  <c:v>25841</c:v>
                </c:pt>
                <c:pt idx="249">
                  <c:v>25872</c:v>
                </c:pt>
                <c:pt idx="250">
                  <c:v>25902</c:v>
                </c:pt>
                <c:pt idx="251">
                  <c:v>25933</c:v>
                </c:pt>
                <c:pt idx="252">
                  <c:v>25964</c:v>
                </c:pt>
                <c:pt idx="253">
                  <c:v>25992</c:v>
                </c:pt>
                <c:pt idx="254">
                  <c:v>26023</c:v>
                </c:pt>
                <c:pt idx="255">
                  <c:v>26053</c:v>
                </c:pt>
                <c:pt idx="256">
                  <c:v>26084</c:v>
                </c:pt>
                <c:pt idx="257">
                  <c:v>26114</c:v>
                </c:pt>
                <c:pt idx="258">
                  <c:v>26145</c:v>
                </c:pt>
                <c:pt idx="259">
                  <c:v>26176</c:v>
                </c:pt>
                <c:pt idx="260">
                  <c:v>26206</c:v>
                </c:pt>
                <c:pt idx="261">
                  <c:v>26237</c:v>
                </c:pt>
                <c:pt idx="262">
                  <c:v>26267</c:v>
                </c:pt>
                <c:pt idx="263">
                  <c:v>26298</c:v>
                </c:pt>
                <c:pt idx="264">
                  <c:v>26329</c:v>
                </c:pt>
                <c:pt idx="265">
                  <c:v>26358</c:v>
                </c:pt>
                <c:pt idx="266">
                  <c:v>26389</c:v>
                </c:pt>
                <c:pt idx="267">
                  <c:v>26419</c:v>
                </c:pt>
                <c:pt idx="268">
                  <c:v>26450</c:v>
                </c:pt>
                <c:pt idx="269">
                  <c:v>26480</c:v>
                </c:pt>
                <c:pt idx="270">
                  <c:v>26511</c:v>
                </c:pt>
                <c:pt idx="271">
                  <c:v>26542</c:v>
                </c:pt>
                <c:pt idx="272">
                  <c:v>26572</c:v>
                </c:pt>
                <c:pt idx="273">
                  <c:v>26603</c:v>
                </c:pt>
                <c:pt idx="274">
                  <c:v>26633</c:v>
                </c:pt>
                <c:pt idx="275">
                  <c:v>26664</c:v>
                </c:pt>
                <c:pt idx="276">
                  <c:v>26695</c:v>
                </c:pt>
                <c:pt idx="277">
                  <c:v>26723</c:v>
                </c:pt>
                <c:pt idx="278">
                  <c:v>26754</c:v>
                </c:pt>
                <c:pt idx="279">
                  <c:v>26784</c:v>
                </c:pt>
                <c:pt idx="280">
                  <c:v>26815</c:v>
                </c:pt>
                <c:pt idx="281">
                  <c:v>26845</c:v>
                </c:pt>
                <c:pt idx="282">
                  <c:v>26876</c:v>
                </c:pt>
                <c:pt idx="283">
                  <c:v>26907</c:v>
                </c:pt>
                <c:pt idx="284">
                  <c:v>26937</c:v>
                </c:pt>
                <c:pt idx="285">
                  <c:v>26968</c:v>
                </c:pt>
                <c:pt idx="286">
                  <c:v>26998</c:v>
                </c:pt>
                <c:pt idx="287">
                  <c:v>27029</c:v>
                </c:pt>
                <c:pt idx="288">
                  <c:v>27060</c:v>
                </c:pt>
                <c:pt idx="289">
                  <c:v>27088</c:v>
                </c:pt>
                <c:pt idx="290">
                  <c:v>27119</c:v>
                </c:pt>
                <c:pt idx="291">
                  <c:v>27149</c:v>
                </c:pt>
                <c:pt idx="292">
                  <c:v>27180</c:v>
                </c:pt>
                <c:pt idx="293">
                  <c:v>27210</c:v>
                </c:pt>
                <c:pt idx="294">
                  <c:v>27241</c:v>
                </c:pt>
                <c:pt idx="295">
                  <c:v>27272</c:v>
                </c:pt>
                <c:pt idx="296">
                  <c:v>27302</c:v>
                </c:pt>
                <c:pt idx="297">
                  <c:v>27333</c:v>
                </c:pt>
                <c:pt idx="298">
                  <c:v>27363</c:v>
                </c:pt>
                <c:pt idx="299">
                  <c:v>27394</c:v>
                </c:pt>
                <c:pt idx="300">
                  <c:v>27425</c:v>
                </c:pt>
                <c:pt idx="301">
                  <c:v>27453</c:v>
                </c:pt>
                <c:pt idx="302">
                  <c:v>27484</c:v>
                </c:pt>
                <c:pt idx="303">
                  <c:v>27514</c:v>
                </c:pt>
                <c:pt idx="304">
                  <c:v>27545</c:v>
                </c:pt>
                <c:pt idx="305">
                  <c:v>27575</c:v>
                </c:pt>
                <c:pt idx="306">
                  <c:v>27606</c:v>
                </c:pt>
                <c:pt idx="307">
                  <c:v>27637</c:v>
                </c:pt>
                <c:pt idx="308">
                  <c:v>27667</c:v>
                </c:pt>
                <c:pt idx="309">
                  <c:v>27698</c:v>
                </c:pt>
                <c:pt idx="310">
                  <c:v>27728</c:v>
                </c:pt>
                <c:pt idx="311">
                  <c:v>27759</c:v>
                </c:pt>
                <c:pt idx="312">
                  <c:v>27790</c:v>
                </c:pt>
                <c:pt idx="313">
                  <c:v>27819</c:v>
                </c:pt>
                <c:pt idx="314">
                  <c:v>27850</c:v>
                </c:pt>
                <c:pt idx="315">
                  <c:v>27880</c:v>
                </c:pt>
                <c:pt idx="316">
                  <c:v>27911</c:v>
                </c:pt>
                <c:pt idx="317">
                  <c:v>27941</c:v>
                </c:pt>
                <c:pt idx="318">
                  <c:v>27972</c:v>
                </c:pt>
                <c:pt idx="319">
                  <c:v>28003</c:v>
                </c:pt>
                <c:pt idx="320">
                  <c:v>28033</c:v>
                </c:pt>
                <c:pt idx="321">
                  <c:v>28064</c:v>
                </c:pt>
                <c:pt idx="322">
                  <c:v>28094</c:v>
                </c:pt>
                <c:pt idx="323">
                  <c:v>28125</c:v>
                </c:pt>
                <c:pt idx="324">
                  <c:v>28156</c:v>
                </c:pt>
                <c:pt idx="325">
                  <c:v>28184</c:v>
                </c:pt>
                <c:pt idx="326">
                  <c:v>28215</c:v>
                </c:pt>
                <c:pt idx="327">
                  <c:v>28245</c:v>
                </c:pt>
                <c:pt idx="328">
                  <c:v>28276</c:v>
                </c:pt>
                <c:pt idx="329">
                  <c:v>28306</c:v>
                </c:pt>
                <c:pt idx="330">
                  <c:v>28337</c:v>
                </c:pt>
                <c:pt idx="331">
                  <c:v>28368</c:v>
                </c:pt>
                <c:pt idx="332">
                  <c:v>28398</c:v>
                </c:pt>
                <c:pt idx="333">
                  <c:v>28429</c:v>
                </c:pt>
                <c:pt idx="334">
                  <c:v>28459</c:v>
                </c:pt>
                <c:pt idx="335">
                  <c:v>28490</c:v>
                </c:pt>
                <c:pt idx="336">
                  <c:v>28521</c:v>
                </c:pt>
                <c:pt idx="337">
                  <c:v>28549</c:v>
                </c:pt>
                <c:pt idx="338">
                  <c:v>28580</c:v>
                </c:pt>
                <c:pt idx="339">
                  <c:v>28610</c:v>
                </c:pt>
                <c:pt idx="340">
                  <c:v>28641</c:v>
                </c:pt>
                <c:pt idx="341">
                  <c:v>28671</c:v>
                </c:pt>
                <c:pt idx="342">
                  <c:v>28702</c:v>
                </c:pt>
                <c:pt idx="343">
                  <c:v>28733</c:v>
                </c:pt>
                <c:pt idx="344">
                  <c:v>28763</c:v>
                </c:pt>
                <c:pt idx="345">
                  <c:v>28794</c:v>
                </c:pt>
                <c:pt idx="346">
                  <c:v>28824</c:v>
                </c:pt>
                <c:pt idx="347">
                  <c:v>28855</c:v>
                </c:pt>
                <c:pt idx="348">
                  <c:v>28886</c:v>
                </c:pt>
                <c:pt idx="349">
                  <c:v>28914</c:v>
                </c:pt>
                <c:pt idx="350">
                  <c:v>28945</c:v>
                </c:pt>
                <c:pt idx="351">
                  <c:v>28975</c:v>
                </c:pt>
                <c:pt idx="352">
                  <c:v>29006</c:v>
                </c:pt>
                <c:pt idx="353">
                  <c:v>29036</c:v>
                </c:pt>
                <c:pt idx="354">
                  <c:v>29067</c:v>
                </c:pt>
                <c:pt idx="355">
                  <c:v>29098</c:v>
                </c:pt>
                <c:pt idx="356">
                  <c:v>29128</c:v>
                </c:pt>
                <c:pt idx="357">
                  <c:v>29159</c:v>
                </c:pt>
                <c:pt idx="358">
                  <c:v>29189</c:v>
                </c:pt>
                <c:pt idx="359">
                  <c:v>29220</c:v>
                </c:pt>
                <c:pt idx="360">
                  <c:v>29251</c:v>
                </c:pt>
                <c:pt idx="361">
                  <c:v>29280</c:v>
                </c:pt>
                <c:pt idx="362">
                  <c:v>29311</c:v>
                </c:pt>
                <c:pt idx="363">
                  <c:v>29341</c:v>
                </c:pt>
                <c:pt idx="364">
                  <c:v>29372</c:v>
                </c:pt>
                <c:pt idx="365">
                  <c:v>29402</c:v>
                </c:pt>
                <c:pt idx="366">
                  <c:v>29433</c:v>
                </c:pt>
                <c:pt idx="367">
                  <c:v>29464</c:v>
                </c:pt>
                <c:pt idx="368">
                  <c:v>29494</c:v>
                </c:pt>
                <c:pt idx="369">
                  <c:v>29525</c:v>
                </c:pt>
                <c:pt idx="370">
                  <c:v>29555</c:v>
                </c:pt>
                <c:pt idx="371">
                  <c:v>29586</c:v>
                </c:pt>
                <c:pt idx="372">
                  <c:v>29617</c:v>
                </c:pt>
                <c:pt idx="373">
                  <c:v>29645</c:v>
                </c:pt>
                <c:pt idx="374">
                  <c:v>29676</c:v>
                </c:pt>
                <c:pt idx="375">
                  <c:v>29706</c:v>
                </c:pt>
                <c:pt idx="376">
                  <c:v>29737</c:v>
                </c:pt>
                <c:pt idx="377">
                  <c:v>29767</c:v>
                </c:pt>
                <c:pt idx="378">
                  <c:v>29798</c:v>
                </c:pt>
                <c:pt idx="379">
                  <c:v>29829</c:v>
                </c:pt>
                <c:pt idx="380">
                  <c:v>29859</c:v>
                </c:pt>
                <c:pt idx="381">
                  <c:v>29890</c:v>
                </c:pt>
                <c:pt idx="382">
                  <c:v>29920</c:v>
                </c:pt>
                <c:pt idx="383">
                  <c:v>29951</c:v>
                </c:pt>
                <c:pt idx="384">
                  <c:v>29982</c:v>
                </c:pt>
                <c:pt idx="385">
                  <c:v>30010</c:v>
                </c:pt>
                <c:pt idx="386">
                  <c:v>30041</c:v>
                </c:pt>
                <c:pt idx="387">
                  <c:v>30071</c:v>
                </c:pt>
                <c:pt idx="388">
                  <c:v>30102</c:v>
                </c:pt>
                <c:pt idx="389">
                  <c:v>30132</c:v>
                </c:pt>
                <c:pt idx="390">
                  <c:v>30163</c:v>
                </c:pt>
                <c:pt idx="391">
                  <c:v>30194</c:v>
                </c:pt>
                <c:pt idx="392">
                  <c:v>30224</c:v>
                </c:pt>
                <c:pt idx="393">
                  <c:v>30255</c:v>
                </c:pt>
                <c:pt idx="394">
                  <c:v>30285</c:v>
                </c:pt>
                <c:pt idx="395">
                  <c:v>30316</c:v>
                </c:pt>
                <c:pt idx="396">
                  <c:v>30347</c:v>
                </c:pt>
                <c:pt idx="397">
                  <c:v>30375</c:v>
                </c:pt>
                <c:pt idx="398">
                  <c:v>30406</c:v>
                </c:pt>
                <c:pt idx="399">
                  <c:v>30436</c:v>
                </c:pt>
                <c:pt idx="400">
                  <c:v>30467</c:v>
                </c:pt>
                <c:pt idx="401">
                  <c:v>30497</c:v>
                </c:pt>
                <c:pt idx="402">
                  <c:v>30528</c:v>
                </c:pt>
                <c:pt idx="403">
                  <c:v>30559</c:v>
                </c:pt>
                <c:pt idx="404">
                  <c:v>30589</c:v>
                </c:pt>
                <c:pt idx="405">
                  <c:v>30620</c:v>
                </c:pt>
                <c:pt idx="406">
                  <c:v>30650</c:v>
                </c:pt>
                <c:pt idx="407">
                  <c:v>30681</c:v>
                </c:pt>
                <c:pt idx="408">
                  <c:v>30712</c:v>
                </c:pt>
                <c:pt idx="409">
                  <c:v>30741</c:v>
                </c:pt>
                <c:pt idx="410">
                  <c:v>30772</c:v>
                </c:pt>
                <c:pt idx="411">
                  <c:v>30802</c:v>
                </c:pt>
                <c:pt idx="412">
                  <c:v>30833</c:v>
                </c:pt>
                <c:pt idx="413">
                  <c:v>30863</c:v>
                </c:pt>
                <c:pt idx="414">
                  <c:v>30894</c:v>
                </c:pt>
                <c:pt idx="415">
                  <c:v>30925</c:v>
                </c:pt>
                <c:pt idx="416">
                  <c:v>30955</c:v>
                </c:pt>
                <c:pt idx="417">
                  <c:v>30986</c:v>
                </c:pt>
                <c:pt idx="418">
                  <c:v>31016</c:v>
                </c:pt>
                <c:pt idx="419">
                  <c:v>31047</c:v>
                </c:pt>
                <c:pt idx="420">
                  <c:v>31078</c:v>
                </c:pt>
                <c:pt idx="421">
                  <c:v>31106</c:v>
                </c:pt>
                <c:pt idx="422">
                  <c:v>31137</c:v>
                </c:pt>
                <c:pt idx="423">
                  <c:v>31167</c:v>
                </c:pt>
                <c:pt idx="424">
                  <c:v>31198</c:v>
                </c:pt>
                <c:pt idx="425">
                  <c:v>31228</c:v>
                </c:pt>
                <c:pt idx="426">
                  <c:v>31259</c:v>
                </c:pt>
                <c:pt idx="427">
                  <c:v>31290</c:v>
                </c:pt>
                <c:pt idx="428">
                  <c:v>31320</c:v>
                </c:pt>
                <c:pt idx="429">
                  <c:v>31351</c:v>
                </c:pt>
                <c:pt idx="430">
                  <c:v>31381</c:v>
                </c:pt>
                <c:pt idx="431">
                  <c:v>31412</c:v>
                </c:pt>
                <c:pt idx="432">
                  <c:v>31443</c:v>
                </c:pt>
                <c:pt idx="433">
                  <c:v>31471</c:v>
                </c:pt>
                <c:pt idx="434">
                  <c:v>31502</c:v>
                </c:pt>
                <c:pt idx="435">
                  <c:v>31532</c:v>
                </c:pt>
                <c:pt idx="436">
                  <c:v>31563</c:v>
                </c:pt>
                <c:pt idx="437">
                  <c:v>31593</c:v>
                </c:pt>
                <c:pt idx="438">
                  <c:v>31624</c:v>
                </c:pt>
                <c:pt idx="439">
                  <c:v>31655</c:v>
                </c:pt>
                <c:pt idx="440">
                  <c:v>31685</c:v>
                </c:pt>
                <c:pt idx="441">
                  <c:v>31716</c:v>
                </c:pt>
                <c:pt idx="442">
                  <c:v>31746</c:v>
                </c:pt>
                <c:pt idx="443">
                  <c:v>31777</c:v>
                </c:pt>
                <c:pt idx="444">
                  <c:v>31808</c:v>
                </c:pt>
                <c:pt idx="445">
                  <c:v>31836</c:v>
                </c:pt>
                <c:pt idx="446">
                  <c:v>31867</c:v>
                </c:pt>
                <c:pt idx="447">
                  <c:v>31897</c:v>
                </c:pt>
                <c:pt idx="448">
                  <c:v>31928</c:v>
                </c:pt>
                <c:pt idx="449">
                  <c:v>31958</c:v>
                </c:pt>
                <c:pt idx="450">
                  <c:v>31989</c:v>
                </c:pt>
                <c:pt idx="451">
                  <c:v>32020</c:v>
                </c:pt>
                <c:pt idx="452">
                  <c:v>32050</c:v>
                </c:pt>
                <c:pt idx="453">
                  <c:v>32081</c:v>
                </c:pt>
                <c:pt idx="454">
                  <c:v>32111</c:v>
                </c:pt>
                <c:pt idx="455">
                  <c:v>32142</c:v>
                </c:pt>
                <c:pt idx="456">
                  <c:v>32173</c:v>
                </c:pt>
                <c:pt idx="457">
                  <c:v>32202</c:v>
                </c:pt>
                <c:pt idx="458">
                  <c:v>32233</c:v>
                </c:pt>
                <c:pt idx="459">
                  <c:v>32263</c:v>
                </c:pt>
                <c:pt idx="460">
                  <c:v>32294</c:v>
                </c:pt>
                <c:pt idx="461">
                  <c:v>32324</c:v>
                </c:pt>
                <c:pt idx="462">
                  <c:v>32355</c:v>
                </c:pt>
                <c:pt idx="463">
                  <c:v>32386</c:v>
                </c:pt>
                <c:pt idx="464">
                  <c:v>32416</c:v>
                </c:pt>
                <c:pt idx="465">
                  <c:v>32447</c:v>
                </c:pt>
                <c:pt idx="466">
                  <c:v>32477</c:v>
                </c:pt>
                <c:pt idx="467">
                  <c:v>32508</c:v>
                </c:pt>
                <c:pt idx="468">
                  <c:v>32539</c:v>
                </c:pt>
                <c:pt idx="469">
                  <c:v>32567</c:v>
                </c:pt>
                <c:pt idx="470">
                  <c:v>32598</c:v>
                </c:pt>
                <c:pt idx="471">
                  <c:v>32628</c:v>
                </c:pt>
                <c:pt idx="472">
                  <c:v>32659</c:v>
                </c:pt>
                <c:pt idx="473">
                  <c:v>32689</c:v>
                </c:pt>
                <c:pt idx="474">
                  <c:v>32720</c:v>
                </c:pt>
                <c:pt idx="475">
                  <c:v>32751</c:v>
                </c:pt>
                <c:pt idx="476">
                  <c:v>32781</c:v>
                </c:pt>
                <c:pt idx="477">
                  <c:v>32812</c:v>
                </c:pt>
                <c:pt idx="478">
                  <c:v>32842</c:v>
                </c:pt>
                <c:pt idx="479">
                  <c:v>32873</c:v>
                </c:pt>
                <c:pt idx="480">
                  <c:v>32904</c:v>
                </c:pt>
                <c:pt idx="481">
                  <c:v>32932</c:v>
                </c:pt>
                <c:pt idx="482">
                  <c:v>32963</c:v>
                </c:pt>
                <c:pt idx="483">
                  <c:v>32993</c:v>
                </c:pt>
                <c:pt idx="484">
                  <c:v>33024</c:v>
                </c:pt>
                <c:pt idx="485">
                  <c:v>33054</c:v>
                </c:pt>
                <c:pt idx="486">
                  <c:v>33085</c:v>
                </c:pt>
                <c:pt idx="487">
                  <c:v>33116</c:v>
                </c:pt>
                <c:pt idx="488">
                  <c:v>33146</c:v>
                </c:pt>
                <c:pt idx="489">
                  <c:v>33177</c:v>
                </c:pt>
                <c:pt idx="490">
                  <c:v>33207</c:v>
                </c:pt>
                <c:pt idx="491">
                  <c:v>33238</c:v>
                </c:pt>
                <c:pt idx="492">
                  <c:v>33269</c:v>
                </c:pt>
                <c:pt idx="493">
                  <c:v>33297</c:v>
                </c:pt>
                <c:pt idx="494">
                  <c:v>33328</c:v>
                </c:pt>
                <c:pt idx="495">
                  <c:v>33358</c:v>
                </c:pt>
                <c:pt idx="496">
                  <c:v>33389</c:v>
                </c:pt>
                <c:pt idx="497">
                  <c:v>33419</c:v>
                </c:pt>
                <c:pt idx="498">
                  <c:v>33450</c:v>
                </c:pt>
                <c:pt idx="499">
                  <c:v>33481</c:v>
                </c:pt>
                <c:pt idx="500">
                  <c:v>33511</c:v>
                </c:pt>
                <c:pt idx="501">
                  <c:v>33542</c:v>
                </c:pt>
                <c:pt idx="502">
                  <c:v>33572</c:v>
                </c:pt>
                <c:pt idx="503">
                  <c:v>33603</c:v>
                </c:pt>
                <c:pt idx="504">
                  <c:v>33634</c:v>
                </c:pt>
                <c:pt idx="505">
                  <c:v>33663</c:v>
                </c:pt>
                <c:pt idx="506">
                  <c:v>33694</c:v>
                </c:pt>
                <c:pt idx="507">
                  <c:v>33724</c:v>
                </c:pt>
                <c:pt idx="508">
                  <c:v>33755</c:v>
                </c:pt>
                <c:pt idx="509">
                  <c:v>33785</c:v>
                </c:pt>
                <c:pt idx="510">
                  <c:v>33816</c:v>
                </c:pt>
                <c:pt idx="511">
                  <c:v>33847</c:v>
                </c:pt>
                <c:pt idx="512">
                  <c:v>33877</c:v>
                </c:pt>
                <c:pt idx="513">
                  <c:v>33908</c:v>
                </c:pt>
                <c:pt idx="514">
                  <c:v>33938</c:v>
                </c:pt>
                <c:pt idx="515">
                  <c:v>33969</c:v>
                </c:pt>
                <c:pt idx="516">
                  <c:v>34000</c:v>
                </c:pt>
                <c:pt idx="517">
                  <c:v>34028</c:v>
                </c:pt>
                <c:pt idx="518">
                  <c:v>34059</c:v>
                </c:pt>
                <c:pt idx="519">
                  <c:v>34089</c:v>
                </c:pt>
                <c:pt idx="520">
                  <c:v>34120</c:v>
                </c:pt>
                <c:pt idx="521">
                  <c:v>34150</c:v>
                </c:pt>
                <c:pt idx="522">
                  <c:v>34181</c:v>
                </c:pt>
                <c:pt idx="523">
                  <c:v>34212</c:v>
                </c:pt>
                <c:pt idx="524">
                  <c:v>34242</c:v>
                </c:pt>
                <c:pt idx="525">
                  <c:v>34273</c:v>
                </c:pt>
                <c:pt idx="526">
                  <c:v>34303</c:v>
                </c:pt>
                <c:pt idx="527">
                  <c:v>34334</c:v>
                </c:pt>
                <c:pt idx="528">
                  <c:v>34365</c:v>
                </c:pt>
                <c:pt idx="529">
                  <c:v>34393</c:v>
                </c:pt>
                <c:pt idx="530">
                  <c:v>34424</c:v>
                </c:pt>
                <c:pt idx="531">
                  <c:v>34454</c:v>
                </c:pt>
                <c:pt idx="532">
                  <c:v>34485</c:v>
                </c:pt>
                <c:pt idx="533">
                  <c:v>34515</c:v>
                </c:pt>
                <c:pt idx="534">
                  <c:v>34546</c:v>
                </c:pt>
                <c:pt idx="535">
                  <c:v>34577</c:v>
                </c:pt>
                <c:pt idx="536">
                  <c:v>34607</c:v>
                </c:pt>
                <c:pt idx="537">
                  <c:v>34638</c:v>
                </c:pt>
                <c:pt idx="538">
                  <c:v>34668</c:v>
                </c:pt>
                <c:pt idx="539">
                  <c:v>34699</c:v>
                </c:pt>
                <c:pt idx="540">
                  <c:v>34730</c:v>
                </c:pt>
                <c:pt idx="541">
                  <c:v>34758</c:v>
                </c:pt>
                <c:pt idx="542">
                  <c:v>34789</c:v>
                </c:pt>
                <c:pt idx="543">
                  <c:v>34819</c:v>
                </c:pt>
                <c:pt idx="544">
                  <c:v>34850</c:v>
                </c:pt>
                <c:pt idx="545">
                  <c:v>34880</c:v>
                </c:pt>
                <c:pt idx="546">
                  <c:v>34911</c:v>
                </c:pt>
                <c:pt idx="547">
                  <c:v>34942</c:v>
                </c:pt>
                <c:pt idx="548">
                  <c:v>34972</c:v>
                </c:pt>
                <c:pt idx="549">
                  <c:v>35003</c:v>
                </c:pt>
                <c:pt idx="550">
                  <c:v>35033</c:v>
                </c:pt>
                <c:pt idx="551">
                  <c:v>35064</c:v>
                </c:pt>
                <c:pt idx="552">
                  <c:v>35095</c:v>
                </c:pt>
                <c:pt idx="553">
                  <c:v>35124</c:v>
                </c:pt>
                <c:pt idx="554">
                  <c:v>35155</c:v>
                </c:pt>
                <c:pt idx="555">
                  <c:v>35185</c:v>
                </c:pt>
                <c:pt idx="556">
                  <c:v>35216</c:v>
                </c:pt>
                <c:pt idx="557">
                  <c:v>35246</c:v>
                </c:pt>
                <c:pt idx="558">
                  <c:v>35277</c:v>
                </c:pt>
                <c:pt idx="559">
                  <c:v>35308</c:v>
                </c:pt>
                <c:pt idx="560">
                  <c:v>35338</c:v>
                </c:pt>
                <c:pt idx="561">
                  <c:v>35369</c:v>
                </c:pt>
                <c:pt idx="562">
                  <c:v>35399</c:v>
                </c:pt>
                <c:pt idx="563">
                  <c:v>35430</c:v>
                </c:pt>
                <c:pt idx="564">
                  <c:v>35461</c:v>
                </c:pt>
                <c:pt idx="565">
                  <c:v>35489</c:v>
                </c:pt>
                <c:pt idx="566">
                  <c:v>35520</c:v>
                </c:pt>
                <c:pt idx="567">
                  <c:v>35550</c:v>
                </c:pt>
                <c:pt idx="568">
                  <c:v>35581</c:v>
                </c:pt>
                <c:pt idx="569">
                  <c:v>35611</c:v>
                </c:pt>
                <c:pt idx="570">
                  <c:v>35642</c:v>
                </c:pt>
                <c:pt idx="571">
                  <c:v>35673</c:v>
                </c:pt>
                <c:pt idx="572">
                  <c:v>35703</c:v>
                </c:pt>
                <c:pt idx="573">
                  <c:v>35734</c:v>
                </c:pt>
                <c:pt idx="574">
                  <c:v>35764</c:v>
                </c:pt>
                <c:pt idx="575">
                  <c:v>35795</c:v>
                </c:pt>
                <c:pt idx="576">
                  <c:v>35826</c:v>
                </c:pt>
                <c:pt idx="577">
                  <c:v>35854</c:v>
                </c:pt>
                <c:pt idx="578">
                  <c:v>35885</c:v>
                </c:pt>
                <c:pt idx="579">
                  <c:v>35915</c:v>
                </c:pt>
                <c:pt idx="580">
                  <c:v>35946</c:v>
                </c:pt>
                <c:pt idx="581">
                  <c:v>35976</c:v>
                </c:pt>
                <c:pt idx="582">
                  <c:v>36007</c:v>
                </c:pt>
                <c:pt idx="583">
                  <c:v>36038</c:v>
                </c:pt>
                <c:pt idx="584">
                  <c:v>36068</c:v>
                </c:pt>
                <c:pt idx="585">
                  <c:v>36099</c:v>
                </c:pt>
                <c:pt idx="586">
                  <c:v>36129</c:v>
                </c:pt>
                <c:pt idx="587">
                  <c:v>36160</c:v>
                </c:pt>
                <c:pt idx="588">
                  <c:v>36191</c:v>
                </c:pt>
                <c:pt idx="589">
                  <c:v>36219</c:v>
                </c:pt>
                <c:pt idx="590">
                  <c:v>36250</c:v>
                </c:pt>
                <c:pt idx="591">
                  <c:v>36280</c:v>
                </c:pt>
                <c:pt idx="592">
                  <c:v>36311</c:v>
                </c:pt>
                <c:pt idx="593">
                  <c:v>36341</c:v>
                </c:pt>
                <c:pt idx="594">
                  <c:v>36372</c:v>
                </c:pt>
                <c:pt idx="595">
                  <c:v>36403</c:v>
                </c:pt>
                <c:pt idx="596">
                  <c:v>36433</c:v>
                </c:pt>
                <c:pt idx="597">
                  <c:v>36464</c:v>
                </c:pt>
                <c:pt idx="598">
                  <c:v>36494</c:v>
                </c:pt>
                <c:pt idx="599">
                  <c:v>36525</c:v>
                </c:pt>
                <c:pt idx="600">
                  <c:v>36556</c:v>
                </c:pt>
                <c:pt idx="601">
                  <c:v>36585</c:v>
                </c:pt>
                <c:pt idx="602">
                  <c:v>36616</c:v>
                </c:pt>
                <c:pt idx="603">
                  <c:v>36646</c:v>
                </c:pt>
                <c:pt idx="604">
                  <c:v>36677</c:v>
                </c:pt>
                <c:pt idx="605">
                  <c:v>36707</c:v>
                </c:pt>
                <c:pt idx="606">
                  <c:v>36738</c:v>
                </c:pt>
                <c:pt idx="607">
                  <c:v>36769</c:v>
                </c:pt>
                <c:pt idx="608">
                  <c:v>36799</c:v>
                </c:pt>
                <c:pt idx="609">
                  <c:v>36830</c:v>
                </c:pt>
                <c:pt idx="610">
                  <c:v>36860</c:v>
                </c:pt>
                <c:pt idx="611">
                  <c:v>36891</c:v>
                </c:pt>
              </c:numCache>
            </c:numRef>
          </c:cat>
          <c:val>
            <c:numRef>
              <c:f>tonnes_ha!$F$2:$F$613</c:f>
              <c:numCache>
                <c:formatCode>0</c:formatCode>
                <c:ptCount val="6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1.52431186288595E-4</c:v>
                </c:pt>
                <c:pt idx="5">
                  <c:v>5.0589546561241106E-4</c:v>
                </c:pt>
                <c:pt idx="6">
                  <c:v>5.1119100302457802E-4</c:v>
                </c:pt>
                <c:pt idx="7">
                  <c:v>5.1119100302457802E-4</c:v>
                </c:pt>
                <c:pt idx="8">
                  <c:v>5.1119100302457802E-4</c:v>
                </c:pt>
                <c:pt idx="9">
                  <c:v>2.0688670873641999E-3</c:v>
                </c:pt>
                <c:pt idx="10">
                  <c:v>2.46633753180504E-3</c:v>
                </c:pt>
                <c:pt idx="11">
                  <c:v>6.3619375228881805E-3</c:v>
                </c:pt>
                <c:pt idx="12">
                  <c:v>8.3102560043335008E-3</c:v>
                </c:pt>
                <c:pt idx="13">
                  <c:v>8.3102560043335008E-3</c:v>
                </c:pt>
                <c:pt idx="14">
                  <c:v>8.3102560043335008E-3</c:v>
                </c:pt>
                <c:pt idx="15">
                  <c:v>8.3102560043335008E-3</c:v>
                </c:pt>
                <c:pt idx="16">
                  <c:v>1.4729303121566799E-2</c:v>
                </c:pt>
                <c:pt idx="17">
                  <c:v>1.4778772592544599E-2</c:v>
                </c:pt>
                <c:pt idx="18">
                  <c:v>1.4778772592544599E-2</c:v>
                </c:pt>
                <c:pt idx="19">
                  <c:v>1.4778772592544599E-2</c:v>
                </c:pt>
                <c:pt idx="20">
                  <c:v>1.4778772592544599E-2</c:v>
                </c:pt>
                <c:pt idx="21">
                  <c:v>1.5763342380523699E-2</c:v>
                </c:pt>
                <c:pt idx="22">
                  <c:v>1.71434915065765E-2</c:v>
                </c:pt>
                <c:pt idx="23">
                  <c:v>2.3509314060211201E-2</c:v>
                </c:pt>
                <c:pt idx="24">
                  <c:v>2.3584611415863002E-2</c:v>
                </c:pt>
                <c:pt idx="25">
                  <c:v>2.67448592185974E-2</c:v>
                </c:pt>
                <c:pt idx="26">
                  <c:v>5.9596781730651902E-2</c:v>
                </c:pt>
                <c:pt idx="27">
                  <c:v>5.9596781730651902E-2</c:v>
                </c:pt>
                <c:pt idx="28">
                  <c:v>5.9596781730651902E-2</c:v>
                </c:pt>
                <c:pt idx="29">
                  <c:v>5.9596781730651902E-2</c:v>
                </c:pt>
                <c:pt idx="30">
                  <c:v>5.9596781730651902E-2</c:v>
                </c:pt>
                <c:pt idx="31">
                  <c:v>5.9596781730651902E-2</c:v>
                </c:pt>
                <c:pt idx="32">
                  <c:v>5.9596781730651902E-2</c:v>
                </c:pt>
                <c:pt idx="33">
                  <c:v>5.9596781730651902E-2</c:v>
                </c:pt>
                <c:pt idx="34">
                  <c:v>8.8119783401489293E-2</c:v>
                </c:pt>
                <c:pt idx="35">
                  <c:v>0.21215246200561499</c:v>
                </c:pt>
                <c:pt idx="36">
                  <c:v>0.21234943389892599</c:v>
                </c:pt>
                <c:pt idx="37">
                  <c:v>0.26167282104492201</c:v>
                </c:pt>
                <c:pt idx="38">
                  <c:v>0.26167282104492201</c:v>
                </c:pt>
                <c:pt idx="39">
                  <c:v>0.26167282104492201</c:v>
                </c:pt>
                <c:pt idx="40">
                  <c:v>0.26167282104492201</c:v>
                </c:pt>
                <c:pt idx="41">
                  <c:v>0.26167282104492201</c:v>
                </c:pt>
                <c:pt idx="42">
                  <c:v>0.26167282104492201</c:v>
                </c:pt>
                <c:pt idx="43">
                  <c:v>0.26167282104492201</c:v>
                </c:pt>
                <c:pt idx="44">
                  <c:v>0.26167282104492201</c:v>
                </c:pt>
                <c:pt idx="45">
                  <c:v>0.26167282104492201</c:v>
                </c:pt>
                <c:pt idx="46">
                  <c:v>0.26167282104492201</c:v>
                </c:pt>
                <c:pt idx="47">
                  <c:v>0.290688781738281</c:v>
                </c:pt>
                <c:pt idx="48">
                  <c:v>0.290871467590332</c:v>
                </c:pt>
                <c:pt idx="49">
                  <c:v>0.39347461700439501</c:v>
                </c:pt>
                <c:pt idx="50">
                  <c:v>0.39347461700439501</c:v>
                </c:pt>
                <c:pt idx="51">
                  <c:v>0.39347461700439501</c:v>
                </c:pt>
                <c:pt idx="52">
                  <c:v>0.39347461700439501</c:v>
                </c:pt>
                <c:pt idx="53">
                  <c:v>0.39347461700439501</c:v>
                </c:pt>
                <c:pt idx="54">
                  <c:v>0.39347461700439501</c:v>
                </c:pt>
                <c:pt idx="55">
                  <c:v>0.39347461700439501</c:v>
                </c:pt>
                <c:pt idx="56">
                  <c:v>0.39347461700439501</c:v>
                </c:pt>
                <c:pt idx="57">
                  <c:v>0.39347461700439501</c:v>
                </c:pt>
                <c:pt idx="58">
                  <c:v>0.39347461700439501</c:v>
                </c:pt>
                <c:pt idx="59">
                  <c:v>0.43780818939208999</c:v>
                </c:pt>
                <c:pt idx="60">
                  <c:v>0.52780654907226598</c:v>
                </c:pt>
                <c:pt idx="61">
                  <c:v>0.81806961059570293</c:v>
                </c:pt>
                <c:pt idx="62">
                  <c:v>0.81851158142089797</c:v>
                </c:pt>
                <c:pt idx="63">
                  <c:v>0.81851158142089797</c:v>
                </c:pt>
                <c:pt idx="64">
                  <c:v>0.81851158142089797</c:v>
                </c:pt>
                <c:pt idx="65">
                  <c:v>0.81851158142089797</c:v>
                </c:pt>
                <c:pt idx="66">
                  <c:v>0.81851158142089797</c:v>
                </c:pt>
                <c:pt idx="67">
                  <c:v>0.81851158142089797</c:v>
                </c:pt>
                <c:pt idx="68">
                  <c:v>0.81851158142089797</c:v>
                </c:pt>
                <c:pt idx="69">
                  <c:v>0.81851158142089797</c:v>
                </c:pt>
                <c:pt idx="70">
                  <c:v>0.83586250305175791</c:v>
                </c:pt>
                <c:pt idx="71">
                  <c:v>0.86904754638671899</c:v>
                </c:pt>
                <c:pt idx="72">
                  <c:v>0.88595466613769502</c:v>
                </c:pt>
                <c:pt idx="73">
                  <c:v>0.89644783020019503</c:v>
                </c:pt>
                <c:pt idx="74">
                  <c:v>0.93522880554199206</c:v>
                </c:pt>
                <c:pt idx="75">
                  <c:v>0.9353025817871089</c:v>
                </c:pt>
                <c:pt idx="76">
                  <c:v>0.95449699401855492</c:v>
                </c:pt>
                <c:pt idx="77">
                  <c:v>0.95449981689453101</c:v>
                </c:pt>
                <c:pt idx="78">
                  <c:v>0.95449981689453101</c:v>
                </c:pt>
                <c:pt idx="79">
                  <c:v>0.95449981689453101</c:v>
                </c:pt>
                <c:pt idx="80">
                  <c:v>0.95449981689453101</c:v>
                </c:pt>
                <c:pt idx="81">
                  <c:v>0.95555519104003905</c:v>
                </c:pt>
                <c:pt idx="82">
                  <c:v>1.0118296051025402</c:v>
                </c:pt>
                <c:pt idx="83">
                  <c:v>1.0502263641357401</c:v>
                </c:pt>
                <c:pt idx="84">
                  <c:v>1.0521892547607401</c:v>
                </c:pt>
                <c:pt idx="85">
                  <c:v>1.0521892547607401</c:v>
                </c:pt>
                <c:pt idx="86">
                  <c:v>1.0566128540039099</c:v>
                </c:pt>
                <c:pt idx="87">
                  <c:v>1.0566128540039099</c:v>
                </c:pt>
                <c:pt idx="88">
                  <c:v>1.0566128540039099</c:v>
                </c:pt>
                <c:pt idx="89">
                  <c:v>1.0798031616210901</c:v>
                </c:pt>
                <c:pt idx="90">
                  <c:v>1.22143218994141</c:v>
                </c:pt>
                <c:pt idx="91">
                  <c:v>1.23281410217285</c:v>
                </c:pt>
                <c:pt idx="92">
                  <c:v>1.260712890625</c:v>
                </c:pt>
                <c:pt idx="93">
                  <c:v>1.26071884155273</c:v>
                </c:pt>
                <c:pt idx="94">
                  <c:v>1.26159202575684</c:v>
                </c:pt>
                <c:pt idx="95">
                  <c:v>1.27438911437988</c:v>
                </c:pt>
                <c:pt idx="96">
                  <c:v>1.3745684814453099</c:v>
                </c:pt>
                <c:pt idx="97">
                  <c:v>1.3746363830566402</c:v>
                </c:pt>
                <c:pt idx="98">
                  <c:v>1.3767665100097699</c:v>
                </c:pt>
                <c:pt idx="99">
                  <c:v>1.39057067871094</c:v>
                </c:pt>
                <c:pt idx="100">
                  <c:v>1.3905735778808599</c:v>
                </c:pt>
                <c:pt idx="101">
                  <c:v>1.3905735778808599</c:v>
                </c:pt>
                <c:pt idx="102">
                  <c:v>1.3905735778808599</c:v>
                </c:pt>
                <c:pt idx="103">
                  <c:v>1.3905735778808599</c:v>
                </c:pt>
                <c:pt idx="104">
                  <c:v>1.3905735778808599</c:v>
                </c:pt>
                <c:pt idx="105">
                  <c:v>1.3905735778808599</c:v>
                </c:pt>
                <c:pt idx="106">
                  <c:v>1.4416189575195302</c:v>
                </c:pt>
                <c:pt idx="107">
                  <c:v>1.4770759582519499</c:v>
                </c:pt>
                <c:pt idx="108">
                  <c:v>1.4904362487792999</c:v>
                </c:pt>
                <c:pt idx="109">
                  <c:v>1.5034696960449199</c:v>
                </c:pt>
                <c:pt idx="110">
                  <c:v>1.5034696960449199</c:v>
                </c:pt>
                <c:pt idx="111">
                  <c:v>1.5034696960449199</c:v>
                </c:pt>
                <c:pt idx="112">
                  <c:v>1.5178323364257802</c:v>
                </c:pt>
                <c:pt idx="113">
                  <c:v>1.5178363037109401</c:v>
                </c:pt>
                <c:pt idx="114">
                  <c:v>1.5178363037109401</c:v>
                </c:pt>
                <c:pt idx="115">
                  <c:v>1.5178363037109401</c:v>
                </c:pt>
                <c:pt idx="116">
                  <c:v>1.5178363037109401</c:v>
                </c:pt>
                <c:pt idx="117">
                  <c:v>1.5178363037109401</c:v>
                </c:pt>
                <c:pt idx="118">
                  <c:v>1.55087799072266</c:v>
                </c:pt>
                <c:pt idx="119">
                  <c:v>1.5669894409179699</c:v>
                </c:pt>
                <c:pt idx="120">
                  <c:v>1.5831068420410199</c:v>
                </c:pt>
                <c:pt idx="121">
                  <c:v>1.58320343017578</c:v>
                </c:pt>
                <c:pt idx="122">
                  <c:v>1.6589143371582</c:v>
                </c:pt>
                <c:pt idx="123">
                  <c:v>1.7113204956054699</c:v>
                </c:pt>
                <c:pt idx="124">
                  <c:v>1.7469467163085901</c:v>
                </c:pt>
                <c:pt idx="125">
                  <c:v>1.7469467163085901</c:v>
                </c:pt>
                <c:pt idx="126">
                  <c:v>1.7469467163085901</c:v>
                </c:pt>
                <c:pt idx="127">
                  <c:v>1.7469467163085901</c:v>
                </c:pt>
                <c:pt idx="128">
                  <c:v>1.7469467163085901</c:v>
                </c:pt>
                <c:pt idx="129">
                  <c:v>1.7469467163085901</c:v>
                </c:pt>
                <c:pt idx="130">
                  <c:v>1.88448638916016</c:v>
                </c:pt>
                <c:pt idx="131">
                  <c:v>2.0284544372558599</c:v>
                </c:pt>
                <c:pt idx="132">
                  <c:v>2.04353759765625</c:v>
                </c:pt>
                <c:pt idx="133">
                  <c:v>2.0505979919433601</c:v>
                </c:pt>
                <c:pt idx="134">
                  <c:v>2.0868598937988301</c:v>
                </c:pt>
                <c:pt idx="135">
                  <c:v>2.1620530700683598</c:v>
                </c:pt>
                <c:pt idx="136">
                  <c:v>2.1620530700683598</c:v>
                </c:pt>
                <c:pt idx="137">
                  <c:v>2.1620530700683598</c:v>
                </c:pt>
                <c:pt idx="138">
                  <c:v>2.1620530700683598</c:v>
                </c:pt>
                <c:pt idx="139">
                  <c:v>2.1620530700683598</c:v>
                </c:pt>
                <c:pt idx="140">
                  <c:v>2.1620530700683598</c:v>
                </c:pt>
                <c:pt idx="141">
                  <c:v>2.1620632934570301</c:v>
                </c:pt>
                <c:pt idx="142">
                  <c:v>2.2060746765136701</c:v>
                </c:pt>
                <c:pt idx="143">
                  <c:v>2.22717224121094</c:v>
                </c:pt>
                <c:pt idx="144">
                  <c:v>2.2271752929687501</c:v>
                </c:pt>
                <c:pt idx="145">
                  <c:v>2.25350601196289</c:v>
                </c:pt>
                <c:pt idx="146">
                  <c:v>2.2713301086425801</c:v>
                </c:pt>
                <c:pt idx="147">
                  <c:v>2.2713301086425801</c:v>
                </c:pt>
                <c:pt idx="148">
                  <c:v>2.27624618530273</c:v>
                </c:pt>
                <c:pt idx="149">
                  <c:v>2.27624618530273</c:v>
                </c:pt>
                <c:pt idx="150">
                  <c:v>2.27624618530273</c:v>
                </c:pt>
                <c:pt idx="151">
                  <c:v>2.27624618530273</c:v>
                </c:pt>
                <c:pt idx="152">
                  <c:v>2.27624618530273</c:v>
                </c:pt>
                <c:pt idx="153">
                  <c:v>2.27624618530273</c:v>
                </c:pt>
                <c:pt idx="154">
                  <c:v>2.3644470214843802</c:v>
                </c:pt>
                <c:pt idx="155">
                  <c:v>2.3994610595703101</c:v>
                </c:pt>
                <c:pt idx="156">
                  <c:v>2.4329249572753899</c:v>
                </c:pt>
                <c:pt idx="157">
                  <c:v>2.4329249572753899</c:v>
                </c:pt>
                <c:pt idx="158">
                  <c:v>2.4329249572753899</c:v>
                </c:pt>
                <c:pt idx="159">
                  <c:v>2.5011599731445302</c:v>
                </c:pt>
                <c:pt idx="160">
                  <c:v>2.5011599731445302</c:v>
                </c:pt>
                <c:pt idx="161">
                  <c:v>2.5011599731445302</c:v>
                </c:pt>
                <c:pt idx="162">
                  <c:v>2.5011599731445302</c:v>
                </c:pt>
                <c:pt idx="163">
                  <c:v>2.5011599731445302</c:v>
                </c:pt>
                <c:pt idx="164">
                  <c:v>2.5011599731445302</c:v>
                </c:pt>
                <c:pt idx="165">
                  <c:v>2.5011599731445302</c:v>
                </c:pt>
                <c:pt idx="166">
                  <c:v>2.5451898193359401</c:v>
                </c:pt>
                <c:pt idx="167">
                  <c:v>2.6276922607421898</c:v>
                </c:pt>
                <c:pt idx="168">
                  <c:v>2.627705078125</c:v>
                </c:pt>
                <c:pt idx="169">
                  <c:v>2.6320840454101604</c:v>
                </c:pt>
                <c:pt idx="170">
                  <c:v>2.6320840454101604</c:v>
                </c:pt>
                <c:pt idx="171">
                  <c:v>2.6320840454101604</c:v>
                </c:pt>
                <c:pt idx="172">
                  <c:v>2.6320840454101604</c:v>
                </c:pt>
                <c:pt idx="173">
                  <c:v>2.6320840454101604</c:v>
                </c:pt>
                <c:pt idx="174">
                  <c:v>2.6320840454101604</c:v>
                </c:pt>
                <c:pt idx="175">
                  <c:v>2.6320840454101604</c:v>
                </c:pt>
                <c:pt idx="176">
                  <c:v>2.6320840454101604</c:v>
                </c:pt>
                <c:pt idx="177">
                  <c:v>2.6833764648437501</c:v>
                </c:pt>
                <c:pt idx="178">
                  <c:v>2.6998507690429698</c:v>
                </c:pt>
                <c:pt idx="179">
                  <c:v>2.7124505615234398</c:v>
                </c:pt>
                <c:pt idx="180">
                  <c:v>2.7432861328125</c:v>
                </c:pt>
                <c:pt idx="181">
                  <c:v>2.7432861328125</c:v>
                </c:pt>
                <c:pt idx="182">
                  <c:v>2.7432861328125</c:v>
                </c:pt>
                <c:pt idx="183">
                  <c:v>2.8055468750000001</c:v>
                </c:pt>
                <c:pt idx="184">
                  <c:v>2.8058828735351602</c:v>
                </c:pt>
                <c:pt idx="185">
                  <c:v>2.8058828735351602</c:v>
                </c:pt>
                <c:pt idx="186">
                  <c:v>2.8058828735351602</c:v>
                </c:pt>
                <c:pt idx="187">
                  <c:v>2.8058828735351602</c:v>
                </c:pt>
                <c:pt idx="188">
                  <c:v>2.8058828735351602</c:v>
                </c:pt>
                <c:pt idx="189">
                  <c:v>2.8058828735351602</c:v>
                </c:pt>
                <c:pt idx="190">
                  <c:v>2.8058828735351602</c:v>
                </c:pt>
                <c:pt idx="191">
                  <c:v>2.8058828735351602</c:v>
                </c:pt>
                <c:pt idx="192">
                  <c:v>2.8842388916015604</c:v>
                </c:pt>
                <c:pt idx="193">
                  <c:v>3.06308532714844</c:v>
                </c:pt>
                <c:pt idx="194">
                  <c:v>3.06308532714844</c:v>
                </c:pt>
                <c:pt idx="195">
                  <c:v>3.06308532714844</c:v>
                </c:pt>
                <c:pt idx="196">
                  <c:v>3.06308532714844</c:v>
                </c:pt>
                <c:pt idx="197">
                  <c:v>3.06308532714844</c:v>
                </c:pt>
                <c:pt idx="198">
                  <c:v>3.06308532714844</c:v>
                </c:pt>
                <c:pt idx="199">
                  <c:v>3.06308532714844</c:v>
                </c:pt>
                <c:pt idx="200">
                  <c:v>3.06308532714844</c:v>
                </c:pt>
                <c:pt idx="201">
                  <c:v>3.2100817871093801</c:v>
                </c:pt>
                <c:pt idx="202">
                  <c:v>3.2315512084960898</c:v>
                </c:pt>
                <c:pt idx="203">
                  <c:v>3.3169537353515604</c:v>
                </c:pt>
                <c:pt idx="204">
                  <c:v>3.4726123046874999</c:v>
                </c:pt>
                <c:pt idx="205">
                  <c:v>3.5870294189453102</c:v>
                </c:pt>
                <c:pt idx="206">
                  <c:v>3.6417407226562499</c:v>
                </c:pt>
                <c:pt idx="207">
                  <c:v>3.6419638061523396</c:v>
                </c:pt>
                <c:pt idx="208">
                  <c:v>3.6419638061523396</c:v>
                </c:pt>
                <c:pt idx="209">
                  <c:v>3.6419638061523396</c:v>
                </c:pt>
                <c:pt idx="210">
                  <c:v>3.6419638061523396</c:v>
                </c:pt>
                <c:pt idx="211">
                  <c:v>3.6419638061523396</c:v>
                </c:pt>
                <c:pt idx="212">
                  <c:v>3.6419638061523396</c:v>
                </c:pt>
                <c:pt idx="213">
                  <c:v>3.6419638061523396</c:v>
                </c:pt>
                <c:pt idx="214">
                  <c:v>3.6419638061523396</c:v>
                </c:pt>
                <c:pt idx="215">
                  <c:v>3.6419638061523396</c:v>
                </c:pt>
                <c:pt idx="216">
                  <c:v>3.6419638061523396</c:v>
                </c:pt>
                <c:pt idx="217">
                  <c:v>3.6419638061523396</c:v>
                </c:pt>
                <c:pt idx="218">
                  <c:v>3.6716955566406302</c:v>
                </c:pt>
                <c:pt idx="219">
                  <c:v>3.6747097778320299</c:v>
                </c:pt>
                <c:pt idx="220">
                  <c:v>3.6749694824218802</c:v>
                </c:pt>
                <c:pt idx="221">
                  <c:v>3.6749694824218802</c:v>
                </c:pt>
                <c:pt idx="222">
                  <c:v>3.6749694824218802</c:v>
                </c:pt>
                <c:pt idx="223">
                  <c:v>3.6749694824218802</c:v>
                </c:pt>
                <c:pt idx="224">
                  <c:v>3.6749694824218802</c:v>
                </c:pt>
                <c:pt idx="225">
                  <c:v>3.6749694824218802</c:v>
                </c:pt>
                <c:pt idx="226">
                  <c:v>3.6852377319335896</c:v>
                </c:pt>
                <c:pt idx="227">
                  <c:v>3.6968344116210896</c:v>
                </c:pt>
                <c:pt idx="228">
                  <c:v>3.6968344116210896</c:v>
                </c:pt>
                <c:pt idx="229">
                  <c:v>3.7121649169921898</c:v>
                </c:pt>
                <c:pt idx="230">
                  <c:v>3.7264013671875</c:v>
                </c:pt>
                <c:pt idx="231">
                  <c:v>3.7649450683593799</c:v>
                </c:pt>
                <c:pt idx="232">
                  <c:v>3.8271551513671898</c:v>
                </c:pt>
                <c:pt idx="233">
                  <c:v>3.8376889038085897</c:v>
                </c:pt>
                <c:pt idx="234">
                  <c:v>3.8376889038085897</c:v>
                </c:pt>
                <c:pt idx="235">
                  <c:v>3.8395526123046899</c:v>
                </c:pt>
                <c:pt idx="236">
                  <c:v>3.8395526123046899</c:v>
                </c:pt>
                <c:pt idx="237">
                  <c:v>3.9355776977539101</c:v>
                </c:pt>
                <c:pt idx="238">
                  <c:v>3.9832910156249999</c:v>
                </c:pt>
                <c:pt idx="239">
                  <c:v>4.04154602050781</c:v>
                </c:pt>
                <c:pt idx="240">
                  <c:v>4.0418612670898399</c:v>
                </c:pt>
                <c:pt idx="241">
                  <c:v>4.0702243041992201</c:v>
                </c:pt>
                <c:pt idx="242">
                  <c:v>4.0702243041992201</c:v>
                </c:pt>
                <c:pt idx="243">
                  <c:v>4.07528839111328</c:v>
                </c:pt>
                <c:pt idx="244">
                  <c:v>4.08334197998047</c:v>
                </c:pt>
                <c:pt idx="245">
                  <c:v>4.0833633422851605</c:v>
                </c:pt>
                <c:pt idx="246">
                  <c:v>4.0833633422851605</c:v>
                </c:pt>
                <c:pt idx="247">
                  <c:v>4.0833633422851605</c:v>
                </c:pt>
                <c:pt idx="248">
                  <c:v>4.0833633422851605</c:v>
                </c:pt>
                <c:pt idx="249">
                  <c:v>4.0833633422851605</c:v>
                </c:pt>
                <c:pt idx="250">
                  <c:v>4.1180087280273394</c:v>
                </c:pt>
                <c:pt idx="251">
                  <c:v>4.1646939086914099</c:v>
                </c:pt>
                <c:pt idx="252">
                  <c:v>4.2654995727539102</c:v>
                </c:pt>
                <c:pt idx="253">
                  <c:v>4.3470333862304695</c:v>
                </c:pt>
                <c:pt idx="254">
                  <c:v>4.38106140136719</c:v>
                </c:pt>
                <c:pt idx="255">
                  <c:v>4.4991220092773396</c:v>
                </c:pt>
                <c:pt idx="256">
                  <c:v>4.4991244506835901</c:v>
                </c:pt>
                <c:pt idx="257">
                  <c:v>4.4991244506835901</c:v>
                </c:pt>
                <c:pt idx="258">
                  <c:v>4.4991244506835901</c:v>
                </c:pt>
                <c:pt idx="259">
                  <c:v>4.4991244506835901</c:v>
                </c:pt>
                <c:pt idx="260">
                  <c:v>4.5016616821289102</c:v>
                </c:pt>
                <c:pt idx="261">
                  <c:v>4.5075628662109395</c:v>
                </c:pt>
                <c:pt idx="262">
                  <c:v>4.5306243896484402</c:v>
                </c:pt>
                <c:pt idx="263">
                  <c:v>4.5405056762695297</c:v>
                </c:pt>
                <c:pt idx="264">
                  <c:v>4.5645382690429699</c:v>
                </c:pt>
                <c:pt idx="265">
                  <c:v>4.5645382690429699</c:v>
                </c:pt>
                <c:pt idx="266">
                  <c:v>4.5653164672851601</c:v>
                </c:pt>
                <c:pt idx="267">
                  <c:v>4.5653164672851601</c:v>
                </c:pt>
                <c:pt idx="268">
                  <c:v>4.5653164672851601</c:v>
                </c:pt>
                <c:pt idx="269">
                  <c:v>4.5653164672851601</c:v>
                </c:pt>
                <c:pt idx="270">
                  <c:v>4.5653164672851601</c:v>
                </c:pt>
                <c:pt idx="271">
                  <c:v>4.5653164672851601</c:v>
                </c:pt>
                <c:pt idx="272">
                  <c:v>4.5653164672851601</c:v>
                </c:pt>
                <c:pt idx="273">
                  <c:v>4.5653164672851601</c:v>
                </c:pt>
                <c:pt idx="274">
                  <c:v>4.5704980468749996</c:v>
                </c:pt>
                <c:pt idx="275">
                  <c:v>4.5705014038085894</c:v>
                </c:pt>
                <c:pt idx="276">
                  <c:v>4.5705014038085894</c:v>
                </c:pt>
                <c:pt idx="277">
                  <c:v>4.5705014038085894</c:v>
                </c:pt>
                <c:pt idx="278">
                  <c:v>4.5705014038085894</c:v>
                </c:pt>
                <c:pt idx="279">
                  <c:v>4.6075164794921895</c:v>
                </c:pt>
                <c:pt idx="280">
                  <c:v>4.6076507568359402</c:v>
                </c:pt>
                <c:pt idx="281">
                  <c:v>4.6076507568359402</c:v>
                </c:pt>
                <c:pt idx="282">
                  <c:v>4.6076507568359402</c:v>
                </c:pt>
                <c:pt idx="283">
                  <c:v>4.6076507568359402</c:v>
                </c:pt>
                <c:pt idx="284">
                  <c:v>4.6076507568359402</c:v>
                </c:pt>
                <c:pt idx="285">
                  <c:v>4.6076507568359402</c:v>
                </c:pt>
                <c:pt idx="286">
                  <c:v>4.6272442626953101</c:v>
                </c:pt>
                <c:pt idx="287">
                  <c:v>4.6413052368164101</c:v>
                </c:pt>
                <c:pt idx="288">
                  <c:v>4.64141235351563</c:v>
                </c:pt>
                <c:pt idx="289">
                  <c:v>4.64141235351563</c:v>
                </c:pt>
                <c:pt idx="290">
                  <c:v>4.64141235351563</c:v>
                </c:pt>
                <c:pt idx="291">
                  <c:v>4.7009854125976602</c:v>
                </c:pt>
                <c:pt idx="292">
                  <c:v>4.7054910278320303</c:v>
                </c:pt>
                <c:pt idx="293">
                  <c:v>4.7054910278320303</c:v>
                </c:pt>
                <c:pt idx="294">
                  <c:v>4.7054910278320303</c:v>
                </c:pt>
                <c:pt idx="295">
                  <c:v>4.7054910278320303</c:v>
                </c:pt>
                <c:pt idx="296">
                  <c:v>4.7054910278320303</c:v>
                </c:pt>
                <c:pt idx="297">
                  <c:v>4.7054910278320303</c:v>
                </c:pt>
                <c:pt idx="298">
                  <c:v>4.8788146972656303</c:v>
                </c:pt>
                <c:pt idx="299">
                  <c:v>4.9305905151367195</c:v>
                </c:pt>
                <c:pt idx="300">
                  <c:v>4.9582470703124999</c:v>
                </c:pt>
                <c:pt idx="301">
                  <c:v>5.0332614135742197</c:v>
                </c:pt>
                <c:pt idx="302">
                  <c:v>5.0346902465820298</c:v>
                </c:pt>
                <c:pt idx="303">
                  <c:v>5.0967864990234402</c:v>
                </c:pt>
                <c:pt idx="304">
                  <c:v>5.0967864990234402</c:v>
                </c:pt>
                <c:pt idx="305">
                  <c:v>5.0967864990234402</c:v>
                </c:pt>
                <c:pt idx="306">
                  <c:v>5.0967864990234402</c:v>
                </c:pt>
                <c:pt idx="307">
                  <c:v>5.0967864990234402</c:v>
                </c:pt>
                <c:pt idx="308">
                  <c:v>5.0967864990234402</c:v>
                </c:pt>
                <c:pt idx="309">
                  <c:v>5.0967864990234402</c:v>
                </c:pt>
                <c:pt idx="310">
                  <c:v>5.0967864990234402</c:v>
                </c:pt>
                <c:pt idx="311">
                  <c:v>5.2735668945312497</c:v>
                </c:pt>
                <c:pt idx="312">
                  <c:v>5.3057818603515603</c:v>
                </c:pt>
                <c:pt idx="313">
                  <c:v>5.3057818603515603</c:v>
                </c:pt>
                <c:pt idx="314">
                  <c:v>5.4836151123046895</c:v>
                </c:pt>
                <c:pt idx="315">
                  <c:v>5.4954907226562497</c:v>
                </c:pt>
                <c:pt idx="316">
                  <c:v>5.6127905273437504</c:v>
                </c:pt>
                <c:pt idx="317">
                  <c:v>5.6127905273437504</c:v>
                </c:pt>
                <c:pt idx="318">
                  <c:v>5.6127905273437504</c:v>
                </c:pt>
                <c:pt idx="319">
                  <c:v>5.6127905273437504</c:v>
                </c:pt>
                <c:pt idx="320">
                  <c:v>5.6127905273437504</c:v>
                </c:pt>
                <c:pt idx="321">
                  <c:v>5.6514941406250001</c:v>
                </c:pt>
                <c:pt idx="322">
                  <c:v>5.6600042724609398</c:v>
                </c:pt>
                <c:pt idx="323">
                  <c:v>5.6692749023437496</c:v>
                </c:pt>
                <c:pt idx="324">
                  <c:v>5.6739184570312498</c:v>
                </c:pt>
                <c:pt idx="325">
                  <c:v>5.7264611816406292</c:v>
                </c:pt>
                <c:pt idx="326">
                  <c:v>5.7880426025390603</c:v>
                </c:pt>
                <c:pt idx="327">
                  <c:v>5.7880426025390603</c:v>
                </c:pt>
                <c:pt idx="328">
                  <c:v>5.7880426025390603</c:v>
                </c:pt>
                <c:pt idx="329">
                  <c:v>5.7880426025390603</c:v>
                </c:pt>
                <c:pt idx="330">
                  <c:v>5.7880426025390603</c:v>
                </c:pt>
                <c:pt idx="331">
                  <c:v>5.7880426025390603</c:v>
                </c:pt>
                <c:pt idx="332">
                  <c:v>5.7880426025390603</c:v>
                </c:pt>
                <c:pt idx="333">
                  <c:v>5.7880426025390603</c:v>
                </c:pt>
                <c:pt idx="334">
                  <c:v>5.8201123046875001</c:v>
                </c:pt>
                <c:pt idx="335">
                  <c:v>5.8787518310546893</c:v>
                </c:pt>
                <c:pt idx="336">
                  <c:v>6.0684069824218794</c:v>
                </c:pt>
                <c:pt idx="337">
                  <c:v>6.0900354003906294</c:v>
                </c:pt>
                <c:pt idx="338">
                  <c:v>6.1115454101562499</c:v>
                </c:pt>
                <c:pt idx="339">
                  <c:v>6.1115454101562499</c:v>
                </c:pt>
                <c:pt idx="340">
                  <c:v>6.1115454101562499</c:v>
                </c:pt>
                <c:pt idx="341">
                  <c:v>6.1115454101562499</c:v>
                </c:pt>
                <c:pt idx="342">
                  <c:v>6.1115454101562499</c:v>
                </c:pt>
                <c:pt idx="343">
                  <c:v>6.1115454101562499</c:v>
                </c:pt>
                <c:pt idx="344">
                  <c:v>6.1115454101562499</c:v>
                </c:pt>
                <c:pt idx="345">
                  <c:v>6.1115454101562499</c:v>
                </c:pt>
                <c:pt idx="346">
                  <c:v>6.1115454101562499</c:v>
                </c:pt>
                <c:pt idx="347">
                  <c:v>6.1115454101562499</c:v>
                </c:pt>
                <c:pt idx="348">
                  <c:v>6.1115454101562499</c:v>
                </c:pt>
                <c:pt idx="349">
                  <c:v>6.1115454101562499</c:v>
                </c:pt>
                <c:pt idx="350">
                  <c:v>6.1115454101562499</c:v>
                </c:pt>
                <c:pt idx="351">
                  <c:v>6.1115454101562499</c:v>
                </c:pt>
                <c:pt idx="352">
                  <c:v>6.1115454101562499</c:v>
                </c:pt>
                <c:pt idx="353">
                  <c:v>6.1115454101562499</c:v>
                </c:pt>
                <c:pt idx="354">
                  <c:v>6.1115454101562499</c:v>
                </c:pt>
                <c:pt idx="355">
                  <c:v>6.1118908691406295</c:v>
                </c:pt>
                <c:pt idx="356">
                  <c:v>6.11193542480469</c:v>
                </c:pt>
                <c:pt idx="357">
                  <c:v>6.1315191650390606</c:v>
                </c:pt>
                <c:pt idx="358">
                  <c:v>6.1819256591796901</c:v>
                </c:pt>
                <c:pt idx="359">
                  <c:v>6.2223193359374998</c:v>
                </c:pt>
                <c:pt idx="360">
                  <c:v>6.2729138183593793</c:v>
                </c:pt>
                <c:pt idx="361">
                  <c:v>6.2740051269531296</c:v>
                </c:pt>
                <c:pt idx="362">
                  <c:v>6.2740051269531296</c:v>
                </c:pt>
                <c:pt idx="363">
                  <c:v>6.2740051269531296</c:v>
                </c:pt>
                <c:pt idx="364">
                  <c:v>6.2740051269531296</c:v>
                </c:pt>
                <c:pt idx="365">
                  <c:v>6.2740051269531296</c:v>
                </c:pt>
                <c:pt idx="366">
                  <c:v>6.2740051269531296</c:v>
                </c:pt>
                <c:pt idx="367">
                  <c:v>6.2740051269531296</c:v>
                </c:pt>
                <c:pt idx="368">
                  <c:v>6.2740051269531296</c:v>
                </c:pt>
                <c:pt idx="369">
                  <c:v>6.2740051269531296</c:v>
                </c:pt>
                <c:pt idx="370">
                  <c:v>6.2740051269531296</c:v>
                </c:pt>
                <c:pt idx="371">
                  <c:v>6.3761804199218792</c:v>
                </c:pt>
                <c:pt idx="372">
                  <c:v>6.5246325683593795</c:v>
                </c:pt>
                <c:pt idx="373">
                  <c:v>6.5520007324218792</c:v>
                </c:pt>
                <c:pt idx="374">
                  <c:v>6.6141467285156299</c:v>
                </c:pt>
                <c:pt idx="375">
                  <c:v>6.6141467285156299</c:v>
                </c:pt>
                <c:pt idx="376">
                  <c:v>6.6141467285156299</c:v>
                </c:pt>
                <c:pt idx="377">
                  <c:v>6.6141467285156299</c:v>
                </c:pt>
                <c:pt idx="378">
                  <c:v>6.6141467285156299</c:v>
                </c:pt>
                <c:pt idx="379">
                  <c:v>6.6141467285156299</c:v>
                </c:pt>
                <c:pt idx="380">
                  <c:v>6.6141467285156299</c:v>
                </c:pt>
                <c:pt idx="381">
                  <c:v>6.6141467285156299</c:v>
                </c:pt>
                <c:pt idx="382">
                  <c:v>6.6141467285156299</c:v>
                </c:pt>
                <c:pt idx="383">
                  <c:v>6.6390484619140606</c:v>
                </c:pt>
                <c:pt idx="384">
                  <c:v>6.6390502929687498</c:v>
                </c:pt>
                <c:pt idx="385">
                  <c:v>6.6390502929687498</c:v>
                </c:pt>
                <c:pt idx="386">
                  <c:v>6.6390502929687498</c:v>
                </c:pt>
                <c:pt idx="387">
                  <c:v>6.6390502929687498</c:v>
                </c:pt>
                <c:pt idx="388">
                  <c:v>6.6390502929687498</c:v>
                </c:pt>
                <c:pt idx="389">
                  <c:v>6.6390502929687498</c:v>
                </c:pt>
                <c:pt idx="390">
                  <c:v>6.6390502929687498</c:v>
                </c:pt>
                <c:pt idx="391">
                  <c:v>6.6390502929687498</c:v>
                </c:pt>
                <c:pt idx="392">
                  <c:v>6.6390502929687498</c:v>
                </c:pt>
                <c:pt idx="393">
                  <c:v>6.6481250000000003</c:v>
                </c:pt>
                <c:pt idx="394">
                  <c:v>6.6638928222656295</c:v>
                </c:pt>
                <c:pt idx="395">
                  <c:v>6.6846459960937503</c:v>
                </c:pt>
                <c:pt idx="396">
                  <c:v>6.7737841796874996</c:v>
                </c:pt>
                <c:pt idx="397">
                  <c:v>6.7737927246093799</c:v>
                </c:pt>
                <c:pt idx="398">
                  <c:v>6.7737927246093799</c:v>
                </c:pt>
                <c:pt idx="399">
                  <c:v>6.8083007812499998</c:v>
                </c:pt>
                <c:pt idx="400">
                  <c:v>6.8083557128906298</c:v>
                </c:pt>
                <c:pt idx="401">
                  <c:v>6.8223352050781294</c:v>
                </c:pt>
                <c:pt idx="402">
                  <c:v>6.8223828124999999</c:v>
                </c:pt>
                <c:pt idx="403">
                  <c:v>6.8223828124999999</c:v>
                </c:pt>
                <c:pt idx="404">
                  <c:v>6.8223828124999999</c:v>
                </c:pt>
                <c:pt idx="405">
                  <c:v>6.8662939453125</c:v>
                </c:pt>
                <c:pt idx="406">
                  <c:v>6.8845678710937497</c:v>
                </c:pt>
                <c:pt idx="407">
                  <c:v>6.9792687988281292</c:v>
                </c:pt>
                <c:pt idx="408">
                  <c:v>6.9967529296875002</c:v>
                </c:pt>
                <c:pt idx="409">
                  <c:v>6.9967529296875002</c:v>
                </c:pt>
                <c:pt idx="410">
                  <c:v>7.0509631347656292</c:v>
                </c:pt>
                <c:pt idx="411">
                  <c:v>7.0648291015625002</c:v>
                </c:pt>
                <c:pt idx="412">
                  <c:v>7.0648291015625002</c:v>
                </c:pt>
                <c:pt idx="413">
                  <c:v>7.06781311035156</c:v>
                </c:pt>
                <c:pt idx="414">
                  <c:v>7.0689471435546896</c:v>
                </c:pt>
                <c:pt idx="415">
                  <c:v>7.0689471435546896</c:v>
                </c:pt>
                <c:pt idx="416">
                  <c:v>7.0689471435546896</c:v>
                </c:pt>
                <c:pt idx="417">
                  <c:v>7.13082336425781</c:v>
                </c:pt>
                <c:pt idx="418">
                  <c:v>7.1478619384765603</c:v>
                </c:pt>
                <c:pt idx="419">
                  <c:v>7.2129699707031296</c:v>
                </c:pt>
                <c:pt idx="420">
                  <c:v>7.3071264648437504</c:v>
                </c:pt>
                <c:pt idx="421">
                  <c:v>7.3192651367187498</c:v>
                </c:pt>
                <c:pt idx="422">
                  <c:v>7.3192651367187498</c:v>
                </c:pt>
                <c:pt idx="423">
                  <c:v>7.3192651367187498</c:v>
                </c:pt>
                <c:pt idx="424">
                  <c:v>7.3192651367187498</c:v>
                </c:pt>
                <c:pt idx="425">
                  <c:v>7.3192651367187498</c:v>
                </c:pt>
                <c:pt idx="426">
                  <c:v>7.3192651367187498</c:v>
                </c:pt>
                <c:pt idx="427">
                  <c:v>7.3192651367187498</c:v>
                </c:pt>
                <c:pt idx="428">
                  <c:v>7.3192651367187498</c:v>
                </c:pt>
                <c:pt idx="429">
                  <c:v>7.3192651367187498</c:v>
                </c:pt>
                <c:pt idx="430">
                  <c:v>7.4119830322265603</c:v>
                </c:pt>
                <c:pt idx="431">
                  <c:v>7.4666339111328099</c:v>
                </c:pt>
                <c:pt idx="432">
                  <c:v>7.4871496582031298</c:v>
                </c:pt>
                <c:pt idx="433">
                  <c:v>7.4871496582031298</c:v>
                </c:pt>
                <c:pt idx="434">
                  <c:v>7.4871496582031298</c:v>
                </c:pt>
                <c:pt idx="435">
                  <c:v>7.4904541015625004</c:v>
                </c:pt>
                <c:pt idx="436">
                  <c:v>7.4906152343750003</c:v>
                </c:pt>
                <c:pt idx="437">
                  <c:v>7.4906152343750003</c:v>
                </c:pt>
                <c:pt idx="438">
                  <c:v>7.4906152343750003</c:v>
                </c:pt>
                <c:pt idx="439">
                  <c:v>7.4914562988281297</c:v>
                </c:pt>
                <c:pt idx="440">
                  <c:v>7.51909790039063</c:v>
                </c:pt>
                <c:pt idx="441">
                  <c:v>7.5292797851562501</c:v>
                </c:pt>
                <c:pt idx="442">
                  <c:v>7.6435729980468796</c:v>
                </c:pt>
                <c:pt idx="443">
                  <c:v>7.7647900390625004</c:v>
                </c:pt>
                <c:pt idx="444">
                  <c:v>7.7760638427734401</c:v>
                </c:pt>
                <c:pt idx="445">
                  <c:v>7.7760638427734401</c:v>
                </c:pt>
                <c:pt idx="446">
                  <c:v>7.7760638427734401</c:v>
                </c:pt>
                <c:pt idx="447">
                  <c:v>7.7760638427734401</c:v>
                </c:pt>
                <c:pt idx="448">
                  <c:v>7.7760638427734401</c:v>
                </c:pt>
                <c:pt idx="449">
                  <c:v>7.7760638427734401</c:v>
                </c:pt>
                <c:pt idx="450">
                  <c:v>7.7760638427734401</c:v>
                </c:pt>
                <c:pt idx="451">
                  <c:v>7.7760638427734401</c:v>
                </c:pt>
                <c:pt idx="452">
                  <c:v>7.7977374267578101</c:v>
                </c:pt>
                <c:pt idx="453">
                  <c:v>7.8678387451171901</c:v>
                </c:pt>
                <c:pt idx="454">
                  <c:v>7.8747076416015602</c:v>
                </c:pt>
                <c:pt idx="455">
                  <c:v>7.9413250732421901</c:v>
                </c:pt>
                <c:pt idx="456">
                  <c:v>7.9413494873046897</c:v>
                </c:pt>
                <c:pt idx="457">
                  <c:v>7.9525427246093798</c:v>
                </c:pt>
                <c:pt idx="458">
                  <c:v>8.0053576660156303</c:v>
                </c:pt>
                <c:pt idx="459">
                  <c:v>8.0317211914062501</c:v>
                </c:pt>
                <c:pt idx="460">
                  <c:v>8.0339147949218788</c:v>
                </c:pt>
                <c:pt idx="461">
                  <c:v>8.0339147949218788</c:v>
                </c:pt>
                <c:pt idx="462">
                  <c:v>8.0339147949218788</c:v>
                </c:pt>
                <c:pt idx="463">
                  <c:v>8.0339147949218788</c:v>
                </c:pt>
                <c:pt idx="464">
                  <c:v>8.0402227783203095</c:v>
                </c:pt>
                <c:pt idx="465">
                  <c:v>8.0402227783203095</c:v>
                </c:pt>
                <c:pt idx="466">
                  <c:v>8.0402227783203095</c:v>
                </c:pt>
                <c:pt idx="467">
                  <c:v>8.0413934326171894</c:v>
                </c:pt>
                <c:pt idx="468">
                  <c:v>8.0417242431640599</c:v>
                </c:pt>
                <c:pt idx="469">
                  <c:v>8.2111676025390601</c:v>
                </c:pt>
                <c:pt idx="470">
                  <c:v>8.22289733886719</c:v>
                </c:pt>
                <c:pt idx="471">
                  <c:v>8.22289733886719</c:v>
                </c:pt>
                <c:pt idx="472">
                  <c:v>8.2604699707031291</c:v>
                </c:pt>
                <c:pt idx="473">
                  <c:v>8.2891760253906295</c:v>
                </c:pt>
                <c:pt idx="474">
                  <c:v>8.289176635742189</c:v>
                </c:pt>
                <c:pt idx="475">
                  <c:v>8.289176635742189</c:v>
                </c:pt>
                <c:pt idx="476">
                  <c:v>8.289176635742189</c:v>
                </c:pt>
                <c:pt idx="477">
                  <c:v>8.289176635742189</c:v>
                </c:pt>
                <c:pt idx="478">
                  <c:v>8.3791705322265599</c:v>
                </c:pt>
                <c:pt idx="479">
                  <c:v>8.4135870361328102</c:v>
                </c:pt>
                <c:pt idx="480">
                  <c:v>8.41900939941406</c:v>
                </c:pt>
                <c:pt idx="481">
                  <c:v>8.41900939941406</c:v>
                </c:pt>
                <c:pt idx="482">
                  <c:v>8.4349786376953109</c:v>
                </c:pt>
                <c:pt idx="483">
                  <c:v>8.4512036132812494</c:v>
                </c:pt>
                <c:pt idx="484">
                  <c:v>8.5445465087890611</c:v>
                </c:pt>
                <c:pt idx="485">
                  <c:v>8.5445465087890611</c:v>
                </c:pt>
                <c:pt idx="486">
                  <c:v>8.5445465087890611</c:v>
                </c:pt>
                <c:pt idx="487">
                  <c:v>8.5445465087890611</c:v>
                </c:pt>
                <c:pt idx="488">
                  <c:v>8.5445465087890611</c:v>
                </c:pt>
                <c:pt idx="489">
                  <c:v>8.5445465087890611</c:v>
                </c:pt>
                <c:pt idx="490">
                  <c:v>8.5449481201171906</c:v>
                </c:pt>
                <c:pt idx="491">
                  <c:v>8.6756744384765607</c:v>
                </c:pt>
                <c:pt idx="492">
                  <c:v>8.6974572753906294</c:v>
                </c:pt>
                <c:pt idx="493">
                  <c:v>8.74358520507813</c:v>
                </c:pt>
                <c:pt idx="494">
                  <c:v>8.8991162109374997</c:v>
                </c:pt>
                <c:pt idx="495">
                  <c:v>8.8991162109374997</c:v>
                </c:pt>
                <c:pt idx="496">
                  <c:v>8.8991162109374997</c:v>
                </c:pt>
                <c:pt idx="497">
                  <c:v>8.8991162109374997</c:v>
                </c:pt>
                <c:pt idx="498">
                  <c:v>8.8991162109374997</c:v>
                </c:pt>
                <c:pt idx="499">
                  <c:v>8.8991162109374997</c:v>
                </c:pt>
                <c:pt idx="500">
                  <c:v>8.8991162109374997</c:v>
                </c:pt>
                <c:pt idx="501">
                  <c:v>8.8991162109374997</c:v>
                </c:pt>
                <c:pt idx="502">
                  <c:v>8.8991162109374997</c:v>
                </c:pt>
                <c:pt idx="503">
                  <c:v>8.9122521972656301</c:v>
                </c:pt>
                <c:pt idx="504">
                  <c:v>8.9122564697265609</c:v>
                </c:pt>
                <c:pt idx="505">
                  <c:v>8.9122564697265609</c:v>
                </c:pt>
                <c:pt idx="506">
                  <c:v>8.9122564697265609</c:v>
                </c:pt>
                <c:pt idx="507">
                  <c:v>8.9122564697265609</c:v>
                </c:pt>
                <c:pt idx="508">
                  <c:v>8.9122564697265609</c:v>
                </c:pt>
                <c:pt idx="509">
                  <c:v>8.9122564697265609</c:v>
                </c:pt>
                <c:pt idx="510">
                  <c:v>8.9122564697265609</c:v>
                </c:pt>
                <c:pt idx="511">
                  <c:v>8.9122564697265609</c:v>
                </c:pt>
                <c:pt idx="512">
                  <c:v>8.9122564697265609</c:v>
                </c:pt>
                <c:pt idx="513">
                  <c:v>8.9122564697265609</c:v>
                </c:pt>
                <c:pt idx="514">
                  <c:v>9.0069683837890597</c:v>
                </c:pt>
                <c:pt idx="515">
                  <c:v>9.0950573730468793</c:v>
                </c:pt>
                <c:pt idx="516">
                  <c:v>9.1034698486328107</c:v>
                </c:pt>
                <c:pt idx="517">
                  <c:v>9.11040649414063</c:v>
                </c:pt>
                <c:pt idx="518">
                  <c:v>9.1389715576171895</c:v>
                </c:pt>
                <c:pt idx="519">
                  <c:v>9.14127319335938</c:v>
                </c:pt>
                <c:pt idx="520">
                  <c:v>9.14127319335938</c:v>
                </c:pt>
                <c:pt idx="521">
                  <c:v>9.14127319335938</c:v>
                </c:pt>
                <c:pt idx="522">
                  <c:v>9.14127319335938</c:v>
                </c:pt>
                <c:pt idx="523">
                  <c:v>9.14127319335938</c:v>
                </c:pt>
                <c:pt idx="524">
                  <c:v>9.14127319335938</c:v>
                </c:pt>
                <c:pt idx="525">
                  <c:v>9.3030914306640611</c:v>
                </c:pt>
                <c:pt idx="526">
                  <c:v>9.3394403076171901</c:v>
                </c:pt>
                <c:pt idx="527">
                  <c:v>9.3694158935546898</c:v>
                </c:pt>
                <c:pt idx="528">
                  <c:v>9.3694311523437506</c:v>
                </c:pt>
                <c:pt idx="529">
                  <c:v>9.4200067138671901</c:v>
                </c:pt>
                <c:pt idx="530">
                  <c:v>9.4200067138671901</c:v>
                </c:pt>
                <c:pt idx="531">
                  <c:v>9.4200067138671901</c:v>
                </c:pt>
                <c:pt idx="532">
                  <c:v>9.4200067138671901</c:v>
                </c:pt>
                <c:pt idx="533">
                  <c:v>9.4200067138671901</c:v>
                </c:pt>
                <c:pt idx="534">
                  <c:v>9.4200067138671901</c:v>
                </c:pt>
                <c:pt idx="535">
                  <c:v>9.4200067138671901</c:v>
                </c:pt>
                <c:pt idx="536">
                  <c:v>9.4200067138671901</c:v>
                </c:pt>
                <c:pt idx="537">
                  <c:v>9.4200067138671901</c:v>
                </c:pt>
                <c:pt idx="538">
                  <c:v>9.4503289794921894</c:v>
                </c:pt>
                <c:pt idx="539">
                  <c:v>9.4896801757812508</c:v>
                </c:pt>
                <c:pt idx="540">
                  <c:v>9.5394238281250008</c:v>
                </c:pt>
                <c:pt idx="541">
                  <c:v>9.5394238281250008</c:v>
                </c:pt>
                <c:pt idx="542">
                  <c:v>9.6099670410156293</c:v>
                </c:pt>
                <c:pt idx="543">
                  <c:v>9.6804003906249996</c:v>
                </c:pt>
                <c:pt idx="544">
                  <c:v>9.7328149414062501</c:v>
                </c:pt>
                <c:pt idx="545">
                  <c:v>9.7328155517578097</c:v>
                </c:pt>
                <c:pt idx="546">
                  <c:v>9.7328155517578097</c:v>
                </c:pt>
                <c:pt idx="547">
                  <c:v>9.7328155517578097</c:v>
                </c:pt>
                <c:pt idx="548">
                  <c:v>9.7328155517578097</c:v>
                </c:pt>
                <c:pt idx="549">
                  <c:v>9.7678204345703108</c:v>
                </c:pt>
                <c:pt idx="550">
                  <c:v>9.8685253906250008</c:v>
                </c:pt>
                <c:pt idx="551">
                  <c:v>9.9928710937500007</c:v>
                </c:pt>
                <c:pt idx="552">
                  <c:v>9.9941253662109393</c:v>
                </c:pt>
                <c:pt idx="553">
                  <c:v>10.0922583007813</c:v>
                </c:pt>
                <c:pt idx="554">
                  <c:v>10.0923962402344</c:v>
                </c:pt>
                <c:pt idx="555">
                  <c:v>10.1111505126953</c:v>
                </c:pt>
                <c:pt idx="556">
                  <c:v>10.1176550292969</c:v>
                </c:pt>
                <c:pt idx="557">
                  <c:v>10.1179010009766</c:v>
                </c:pt>
                <c:pt idx="558">
                  <c:v>10.1179010009766</c:v>
                </c:pt>
                <c:pt idx="559">
                  <c:v>10.1179235839844</c:v>
                </c:pt>
                <c:pt idx="560">
                  <c:v>10.1179235839844</c:v>
                </c:pt>
                <c:pt idx="561">
                  <c:v>10.1351763916016</c:v>
                </c:pt>
                <c:pt idx="562">
                  <c:v>10.152308349609401</c:v>
                </c:pt>
                <c:pt idx="563">
                  <c:v>10.164734497070301</c:v>
                </c:pt>
                <c:pt idx="564">
                  <c:v>10.164767456054699</c:v>
                </c:pt>
                <c:pt idx="565">
                  <c:v>10.164767456054699</c:v>
                </c:pt>
                <c:pt idx="566">
                  <c:v>10.348627929687501</c:v>
                </c:pt>
                <c:pt idx="567">
                  <c:v>10.356417236328101</c:v>
                </c:pt>
                <c:pt idx="568">
                  <c:v>10.3753784179688</c:v>
                </c:pt>
                <c:pt idx="569">
                  <c:v>10.389996337890601</c:v>
                </c:pt>
                <c:pt idx="570">
                  <c:v>10.389996337890601</c:v>
                </c:pt>
                <c:pt idx="571">
                  <c:v>10.389996337890601</c:v>
                </c:pt>
                <c:pt idx="572">
                  <c:v>10.389996337890601</c:v>
                </c:pt>
                <c:pt idx="573">
                  <c:v>10.389996337890601</c:v>
                </c:pt>
                <c:pt idx="574">
                  <c:v>10.3971923828125</c:v>
                </c:pt>
                <c:pt idx="575">
                  <c:v>10.408153076171899</c:v>
                </c:pt>
                <c:pt idx="576">
                  <c:v>10.4606042480469</c:v>
                </c:pt>
                <c:pt idx="577">
                  <c:v>10.4656164550781</c:v>
                </c:pt>
                <c:pt idx="578">
                  <c:v>10.4656164550781</c:v>
                </c:pt>
                <c:pt idx="579">
                  <c:v>10.4656164550781</c:v>
                </c:pt>
                <c:pt idx="580">
                  <c:v>10.4656164550781</c:v>
                </c:pt>
                <c:pt idx="581">
                  <c:v>10.4656164550781</c:v>
                </c:pt>
                <c:pt idx="582">
                  <c:v>10.4656164550781</c:v>
                </c:pt>
                <c:pt idx="583">
                  <c:v>10.4656164550781</c:v>
                </c:pt>
                <c:pt idx="584">
                  <c:v>10.4656164550781</c:v>
                </c:pt>
                <c:pt idx="585">
                  <c:v>10.4656164550781</c:v>
                </c:pt>
                <c:pt idx="586">
                  <c:v>10.5147631835938</c:v>
                </c:pt>
                <c:pt idx="587">
                  <c:v>10.6077124023438</c:v>
                </c:pt>
                <c:pt idx="588">
                  <c:v>10.631488037109399</c:v>
                </c:pt>
                <c:pt idx="589">
                  <c:v>10.631488037109399</c:v>
                </c:pt>
                <c:pt idx="590">
                  <c:v>10.631488037109399</c:v>
                </c:pt>
                <c:pt idx="591">
                  <c:v>10.637099609374999</c:v>
                </c:pt>
                <c:pt idx="592">
                  <c:v>10.662720947265599</c:v>
                </c:pt>
                <c:pt idx="593">
                  <c:v>10.664348144531299</c:v>
                </c:pt>
                <c:pt idx="594">
                  <c:v>10.664348144531299</c:v>
                </c:pt>
                <c:pt idx="595">
                  <c:v>10.664348144531299</c:v>
                </c:pt>
                <c:pt idx="596">
                  <c:v>10.664348144531299</c:v>
                </c:pt>
                <c:pt idx="597">
                  <c:v>10.664348144531299</c:v>
                </c:pt>
                <c:pt idx="598">
                  <c:v>10.71876953125</c:v>
                </c:pt>
                <c:pt idx="599">
                  <c:v>10.7735485839844</c:v>
                </c:pt>
                <c:pt idx="600">
                  <c:v>10.8282336425781</c:v>
                </c:pt>
                <c:pt idx="601">
                  <c:v>10.9688745117188</c:v>
                </c:pt>
                <c:pt idx="602">
                  <c:v>11.0234313964844</c:v>
                </c:pt>
                <c:pt idx="603">
                  <c:v>11.0367761230469</c:v>
                </c:pt>
                <c:pt idx="604">
                  <c:v>11.0367761230469</c:v>
                </c:pt>
                <c:pt idx="605">
                  <c:v>11.0367761230469</c:v>
                </c:pt>
                <c:pt idx="606">
                  <c:v>11.0367761230469</c:v>
                </c:pt>
                <c:pt idx="607">
                  <c:v>11.0367761230469</c:v>
                </c:pt>
                <c:pt idx="608">
                  <c:v>11.0367761230469</c:v>
                </c:pt>
                <c:pt idx="609">
                  <c:v>11.058388671875001</c:v>
                </c:pt>
                <c:pt idx="610">
                  <c:v>11.143172607421899</c:v>
                </c:pt>
                <c:pt idx="611">
                  <c:v>11.218656005859399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tonnes_ha!$G$1</c:f>
              <c:strCache>
                <c:ptCount val="1"/>
                <c:pt idx="0">
                  <c:v>Mg leached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tonnes_ha!$B$2:$B$613</c:f>
              <c:numCache>
                <c:formatCode>yyyy/mm/dd;@</c:formatCode>
                <c:ptCount val="612"/>
                <c:pt idx="0">
                  <c:v>18294</c:v>
                </c:pt>
                <c:pt idx="1">
                  <c:v>18322</c:v>
                </c:pt>
                <c:pt idx="2">
                  <c:v>18353</c:v>
                </c:pt>
                <c:pt idx="3">
                  <c:v>18383</c:v>
                </c:pt>
                <c:pt idx="4">
                  <c:v>18414</c:v>
                </c:pt>
                <c:pt idx="5">
                  <c:v>18444</c:v>
                </c:pt>
                <c:pt idx="6">
                  <c:v>18475</c:v>
                </c:pt>
                <c:pt idx="7">
                  <c:v>18506</c:v>
                </c:pt>
                <c:pt idx="8">
                  <c:v>18536</c:v>
                </c:pt>
                <c:pt idx="9">
                  <c:v>18567</c:v>
                </c:pt>
                <c:pt idx="10">
                  <c:v>18597</c:v>
                </c:pt>
                <c:pt idx="11">
                  <c:v>18628</c:v>
                </c:pt>
                <c:pt idx="12">
                  <c:v>18659</c:v>
                </c:pt>
                <c:pt idx="13">
                  <c:v>18687</c:v>
                </c:pt>
                <c:pt idx="14">
                  <c:v>18718</c:v>
                </c:pt>
                <c:pt idx="15">
                  <c:v>18748</c:v>
                </c:pt>
                <c:pt idx="16">
                  <c:v>18779</c:v>
                </c:pt>
                <c:pt idx="17">
                  <c:v>18809</c:v>
                </c:pt>
                <c:pt idx="18">
                  <c:v>18840</c:v>
                </c:pt>
                <c:pt idx="19">
                  <c:v>18871</c:v>
                </c:pt>
                <c:pt idx="20">
                  <c:v>18901</c:v>
                </c:pt>
                <c:pt idx="21">
                  <c:v>18932</c:v>
                </c:pt>
                <c:pt idx="22">
                  <c:v>18962</c:v>
                </c:pt>
                <c:pt idx="23">
                  <c:v>18993</c:v>
                </c:pt>
                <c:pt idx="24">
                  <c:v>19024</c:v>
                </c:pt>
                <c:pt idx="25">
                  <c:v>19053</c:v>
                </c:pt>
                <c:pt idx="26">
                  <c:v>19084</c:v>
                </c:pt>
                <c:pt idx="27">
                  <c:v>19114</c:v>
                </c:pt>
                <c:pt idx="28">
                  <c:v>19145</c:v>
                </c:pt>
                <c:pt idx="29">
                  <c:v>19175</c:v>
                </c:pt>
                <c:pt idx="30">
                  <c:v>19206</c:v>
                </c:pt>
                <c:pt idx="31">
                  <c:v>19237</c:v>
                </c:pt>
                <c:pt idx="32">
                  <c:v>19267</c:v>
                </c:pt>
                <c:pt idx="33">
                  <c:v>19298</c:v>
                </c:pt>
                <c:pt idx="34">
                  <c:v>19328</c:v>
                </c:pt>
                <c:pt idx="35">
                  <c:v>19359</c:v>
                </c:pt>
                <c:pt idx="36">
                  <c:v>19390</c:v>
                </c:pt>
                <c:pt idx="37">
                  <c:v>19418</c:v>
                </c:pt>
                <c:pt idx="38">
                  <c:v>19449</c:v>
                </c:pt>
                <c:pt idx="39">
                  <c:v>19479</c:v>
                </c:pt>
                <c:pt idx="40">
                  <c:v>19510</c:v>
                </c:pt>
                <c:pt idx="41">
                  <c:v>19540</c:v>
                </c:pt>
                <c:pt idx="42">
                  <c:v>19571</c:v>
                </c:pt>
                <c:pt idx="43">
                  <c:v>19602</c:v>
                </c:pt>
                <c:pt idx="44">
                  <c:v>19632</c:v>
                </c:pt>
                <c:pt idx="45">
                  <c:v>19663</c:v>
                </c:pt>
                <c:pt idx="46">
                  <c:v>19693</c:v>
                </c:pt>
                <c:pt idx="47">
                  <c:v>19724</c:v>
                </c:pt>
                <c:pt idx="48">
                  <c:v>19755</c:v>
                </c:pt>
                <c:pt idx="49">
                  <c:v>19783</c:v>
                </c:pt>
                <c:pt idx="50">
                  <c:v>19814</c:v>
                </c:pt>
                <c:pt idx="51">
                  <c:v>19844</c:v>
                </c:pt>
                <c:pt idx="52">
                  <c:v>19875</c:v>
                </c:pt>
                <c:pt idx="53">
                  <c:v>19905</c:v>
                </c:pt>
                <c:pt idx="54">
                  <c:v>19936</c:v>
                </c:pt>
                <c:pt idx="55">
                  <c:v>19967</c:v>
                </c:pt>
                <c:pt idx="56">
                  <c:v>19997</c:v>
                </c:pt>
                <c:pt idx="57">
                  <c:v>20028</c:v>
                </c:pt>
                <c:pt idx="58">
                  <c:v>20058</c:v>
                </c:pt>
                <c:pt idx="59">
                  <c:v>20089</c:v>
                </c:pt>
                <c:pt idx="60">
                  <c:v>20120</c:v>
                </c:pt>
                <c:pt idx="61">
                  <c:v>20148</c:v>
                </c:pt>
                <c:pt idx="62">
                  <c:v>20179</c:v>
                </c:pt>
                <c:pt idx="63">
                  <c:v>20209</c:v>
                </c:pt>
                <c:pt idx="64">
                  <c:v>20240</c:v>
                </c:pt>
                <c:pt idx="65">
                  <c:v>20270</c:v>
                </c:pt>
                <c:pt idx="66">
                  <c:v>20301</c:v>
                </c:pt>
                <c:pt idx="67">
                  <c:v>20332</c:v>
                </c:pt>
                <c:pt idx="68">
                  <c:v>20362</c:v>
                </c:pt>
                <c:pt idx="69">
                  <c:v>20393</c:v>
                </c:pt>
                <c:pt idx="70">
                  <c:v>20423</c:v>
                </c:pt>
                <c:pt idx="71">
                  <c:v>20454</c:v>
                </c:pt>
                <c:pt idx="72">
                  <c:v>20485</c:v>
                </c:pt>
                <c:pt idx="73">
                  <c:v>20514</c:v>
                </c:pt>
                <c:pt idx="74">
                  <c:v>20545</c:v>
                </c:pt>
                <c:pt idx="75">
                  <c:v>20575</c:v>
                </c:pt>
                <c:pt idx="76">
                  <c:v>20606</c:v>
                </c:pt>
                <c:pt idx="77">
                  <c:v>20636</c:v>
                </c:pt>
                <c:pt idx="78">
                  <c:v>20667</c:v>
                </c:pt>
                <c:pt idx="79">
                  <c:v>20698</c:v>
                </c:pt>
                <c:pt idx="80">
                  <c:v>20728</c:v>
                </c:pt>
                <c:pt idx="81">
                  <c:v>20759</c:v>
                </c:pt>
                <c:pt idx="82">
                  <c:v>20789</c:v>
                </c:pt>
                <c:pt idx="83">
                  <c:v>20820</c:v>
                </c:pt>
                <c:pt idx="84">
                  <c:v>20851</c:v>
                </c:pt>
                <c:pt idx="85">
                  <c:v>20879</c:v>
                </c:pt>
                <c:pt idx="86">
                  <c:v>20910</c:v>
                </c:pt>
                <c:pt idx="87">
                  <c:v>20940</c:v>
                </c:pt>
                <c:pt idx="88">
                  <c:v>20971</c:v>
                </c:pt>
                <c:pt idx="89">
                  <c:v>21001</c:v>
                </c:pt>
                <c:pt idx="90">
                  <c:v>21032</c:v>
                </c:pt>
                <c:pt idx="91">
                  <c:v>21063</c:v>
                </c:pt>
                <c:pt idx="92">
                  <c:v>21093</c:v>
                </c:pt>
                <c:pt idx="93">
                  <c:v>21124</c:v>
                </c:pt>
                <c:pt idx="94">
                  <c:v>21154</c:v>
                </c:pt>
                <c:pt idx="95">
                  <c:v>21185</c:v>
                </c:pt>
                <c:pt idx="96">
                  <c:v>21216</c:v>
                </c:pt>
                <c:pt idx="97">
                  <c:v>21244</c:v>
                </c:pt>
                <c:pt idx="98">
                  <c:v>21275</c:v>
                </c:pt>
                <c:pt idx="99">
                  <c:v>21305</c:v>
                </c:pt>
                <c:pt idx="100">
                  <c:v>21336</c:v>
                </c:pt>
                <c:pt idx="101">
                  <c:v>21366</c:v>
                </c:pt>
                <c:pt idx="102">
                  <c:v>21397</c:v>
                </c:pt>
                <c:pt idx="103">
                  <c:v>21428</c:v>
                </c:pt>
                <c:pt idx="104">
                  <c:v>21458</c:v>
                </c:pt>
                <c:pt idx="105">
                  <c:v>21489</c:v>
                </c:pt>
                <c:pt idx="106">
                  <c:v>21519</c:v>
                </c:pt>
                <c:pt idx="107">
                  <c:v>21550</c:v>
                </c:pt>
                <c:pt idx="108">
                  <c:v>21581</c:v>
                </c:pt>
                <c:pt idx="109">
                  <c:v>21609</c:v>
                </c:pt>
                <c:pt idx="110">
                  <c:v>21640</c:v>
                </c:pt>
                <c:pt idx="111">
                  <c:v>21670</c:v>
                </c:pt>
                <c:pt idx="112">
                  <c:v>21701</c:v>
                </c:pt>
                <c:pt idx="113">
                  <c:v>21731</c:v>
                </c:pt>
                <c:pt idx="114">
                  <c:v>21762</c:v>
                </c:pt>
                <c:pt idx="115">
                  <c:v>21793</c:v>
                </c:pt>
                <c:pt idx="116">
                  <c:v>21823</c:v>
                </c:pt>
                <c:pt idx="117">
                  <c:v>21854</c:v>
                </c:pt>
                <c:pt idx="118">
                  <c:v>21884</c:v>
                </c:pt>
                <c:pt idx="119">
                  <c:v>21915</c:v>
                </c:pt>
                <c:pt idx="120">
                  <c:v>21946</c:v>
                </c:pt>
                <c:pt idx="121">
                  <c:v>21975</c:v>
                </c:pt>
                <c:pt idx="122">
                  <c:v>22006</c:v>
                </c:pt>
                <c:pt idx="123">
                  <c:v>22036</c:v>
                </c:pt>
                <c:pt idx="124">
                  <c:v>22067</c:v>
                </c:pt>
                <c:pt idx="125">
                  <c:v>22097</c:v>
                </c:pt>
                <c:pt idx="126">
                  <c:v>22128</c:v>
                </c:pt>
                <c:pt idx="127">
                  <c:v>22159</c:v>
                </c:pt>
                <c:pt idx="128">
                  <c:v>22189</c:v>
                </c:pt>
                <c:pt idx="129">
                  <c:v>22220</c:v>
                </c:pt>
                <c:pt idx="130">
                  <c:v>22250</c:v>
                </c:pt>
                <c:pt idx="131">
                  <c:v>22281</c:v>
                </c:pt>
                <c:pt idx="132">
                  <c:v>22312</c:v>
                </c:pt>
                <c:pt idx="133">
                  <c:v>22340</c:v>
                </c:pt>
                <c:pt idx="134">
                  <c:v>22371</c:v>
                </c:pt>
                <c:pt idx="135">
                  <c:v>22401</c:v>
                </c:pt>
                <c:pt idx="136">
                  <c:v>22432</c:v>
                </c:pt>
                <c:pt idx="137">
                  <c:v>22462</c:v>
                </c:pt>
                <c:pt idx="138">
                  <c:v>22493</c:v>
                </c:pt>
                <c:pt idx="139">
                  <c:v>22524</c:v>
                </c:pt>
                <c:pt idx="140">
                  <c:v>22554</c:v>
                </c:pt>
                <c:pt idx="141">
                  <c:v>22585</c:v>
                </c:pt>
                <c:pt idx="142">
                  <c:v>22615</c:v>
                </c:pt>
                <c:pt idx="143">
                  <c:v>22646</c:v>
                </c:pt>
                <c:pt idx="144">
                  <c:v>22677</c:v>
                </c:pt>
                <c:pt idx="145">
                  <c:v>22705</c:v>
                </c:pt>
                <c:pt idx="146">
                  <c:v>22736</c:v>
                </c:pt>
                <c:pt idx="147">
                  <c:v>22766</c:v>
                </c:pt>
                <c:pt idx="148">
                  <c:v>22797</c:v>
                </c:pt>
                <c:pt idx="149">
                  <c:v>22827</c:v>
                </c:pt>
                <c:pt idx="150">
                  <c:v>22858</c:v>
                </c:pt>
                <c:pt idx="151">
                  <c:v>22889</c:v>
                </c:pt>
                <c:pt idx="152">
                  <c:v>22919</c:v>
                </c:pt>
                <c:pt idx="153">
                  <c:v>22950</c:v>
                </c:pt>
                <c:pt idx="154">
                  <c:v>22980</c:v>
                </c:pt>
                <c:pt idx="155">
                  <c:v>23011</c:v>
                </c:pt>
                <c:pt idx="156">
                  <c:v>23042</c:v>
                </c:pt>
                <c:pt idx="157">
                  <c:v>23070</c:v>
                </c:pt>
                <c:pt idx="158">
                  <c:v>23101</c:v>
                </c:pt>
                <c:pt idx="159">
                  <c:v>23131</c:v>
                </c:pt>
                <c:pt idx="160">
                  <c:v>23162</c:v>
                </c:pt>
                <c:pt idx="161">
                  <c:v>23192</c:v>
                </c:pt>
                <c:pt idx="162">
                  <c:v>23223</c:v>
                </c:pt>
                <c:pt idx="163">
                  <c:v>23254</c:v>
                </c:pt>
                <c:pt idx="164">
                  <c:v>23284</c:v>
                </c:pt>
                <c:pt idx="165">
                  <c:v>23315</c:v>
                </c:pt>
                <c:pt idx="166">
                  <c:v>23345</c:v>
                </c:pt>
                <c:pt idx="167">
                  <c:v>23376</c:v>
                </c:pt>
                <c:pt idx="168">
                  <c:v>23407</c:v>
                </c:pt>
                <c:pt idx="169">
                  <c:v>23436</c:v>
                </c:pt>
                <c:pt idx="170">
                  <c:v>23467</c:v>
                </c:pt>
                <c:pt idx="171">
                  <c:v>23497</c:v>
                </c:pt>
                <c:pt idx="172">
                  <c:v>23528</c:v>
                </c:pt>
                <c:pt idx="173">
                  <c:v>23558</c:v>
                </c:pt>
                <c:pt idx="174">
                  <c:v>23589</c:v>
                </c:pt>
                <c:pt idx="175">
                  <c:v>23620</c:v>
                </c:pt>
                <c:pt idx="176">
                  <c:v>23650</c:v>
                </c:pt>
                <c:pt idx="177">
                  <c:v>23681</c:v>
                </c:pt>
                <c:pt idx="178">
                  <c:v>23711</c:v>
                </c:pt>
                <c:pt idx="179">
                  <c:v>23742</c:v>
                </c:pt>
                <c:pt idx="180">
                  <c:v>23773</c:v>
                </c:pt>
                <c:pt idx="181">
                  <c:v>23801</c:v>
                </c:pt>
                <c:pt idx="182">
                  <c:v>23832</c:v>
                </c:pt>
                <c:pt idx="183">
                  <c:v>23862</c:v>
                </c:pt>
                <c:pt idx="184">
                  <c:v>23893</c:v>
                </c:pt>
                <c:pt idx="185">
                  <c:v>23923</c:v>
                </c:pt>
                <c:pt idx="186">
                  <c:v>23954</c:v>
                </c:pt>
                <c:pt idx="187">
                  <c:v>23985</c:v>
                </c:pt>
                <c:pt idx="188">
                  <c:v>24015</c:v>
                </c:pt>
                <c:pt idx="189">
                  <c:v>24046</c:v>
                </c:pt>
                <c:pt idx="190">
                  <c:v>24076</c:v>
                </c:pt>
                <c:pt idx="191">
                  <c:v>24107</c:v>
                </c:pt>
                <c:pt idx="192">
                  <c:v>24138</c:v>
                </c:pt>
                <c:pt idx="193">
                  <c:v>24166</c:v>
                </c:pt>
                <c:pt idx="194">
                  <c:v>24197</c:v>
                </c:pt>
                <c:pt idx="195">
                  <c:v>24227</c:v>
                </c:pt>
                <c:pt idx="196">
                  <c:v>24258</c:v>
                </c:pt>
                <c:pt idx="197">
                  <c:v>24288</c:v>
                </c:pt>
                <c:pt idx="198">
                  <c:v>24319</c:v>
                </c:pt>
                <c:pt idx="199">
                  <c:v>24350</c:v>
                </c:pt>
                <c:pt idx="200">
                  <c:v>24380</c:v>
                </c:pt>
                <c:pt idx="201">
                  <c:v>24411</c:v>
                </c:pt>
                <c:pt idx="202">
                  <c:v>24441</c:v>
                </c:pt>
                <c:pt idx="203">
                  <c:v>24472</c:v>
                </c:pt>
                <c:pt idx="204">
                  <c:v>24503</c:v>
                </c:pt>
                <c:pt idx="205">
                  <c:v>24531</c:v>
                </c:pt>
                <c:pt idx="206">
                  <c:v>24562</c:v>
                </c:pt>
                <c:pt idx="207">
                  <c:v>24592</c:v>
                </c:pt>
                <c:pt idx="208">
                  <c:v>24623</c:v>
                </c:pt>
                <c:pt idx="209">
                  <c:v>24653</c:v>
                </c:pt>
                <c:pt idx="210">
                  <c:v>24684</c:v>
                </c:pt>
                <c:pt idx="211">
                  <c:v>24715</c:v>
                </c:pt>
                <c:pt idx="212">
                  <c:v>24745</c:v>
                </c:pt>
                <c:pt idx="213">
                  <c:v>24776</c:v>
                </c:pt>
                <c:pt idx="214">
                  <c:v>24806</c:v>
                </c:pt>
                <c:pt idx="215">
                  <c:v>24837</c:v>
                </c:pt>
                <c:pt idx="216">
                  <c:v>24868</c:v>
                </c:pt>
                <c:pt idx="217">
                  <c:v>24897</c:v>
                </c:pt>
                <c:pt idx="218">
                  <c:v>24928</c:v>
                </c:pt>
                <c:pt idx="219">
                  <c:v>24958</c:v>
                </c:pt>
                <c:pt idx="220">
                  <c:v>24989</c:v>
                </c:pt>
                <c:pt idx="221">
                  <c:v>25019</c:v>
                </c:pt>
                <c:pt idx="222">
                  <c:v>25050</c:v>
                </c:pt>
                <c:pt idx="223">
                  <c:v>25081</c:v>
                </c:pt>
                <c:pt idx="224">
                  <c:v>25111</c:v>
                </c:pt>
                <c:pt idx="225">
                  <c:v>25142</c:v>
                </c:pt>
                <c:pt idx="226">
                  <c:v>25172</c:v>
                </c:pt>
                <c:pt idx="227">
                  <c:v>25203</c:v>
                </c:pt>
                <c:pt idx="228">
                  <c:v>25234</c:v>
                </c:pt>
                <c:pt idx="229">
                  <c:v>25262</c:v>
                </c:pt>
                <c:pt idx="230">
                  <c:v>25293</c:v>
                </c:pt>
                <c:pt idx="231">
                  <c:v>25323</c:v>
                </c:pt>
                <c:pt idx="232">
                  <c:v>25354</c:v>
                </c:pt>
                <c:pt idx="233">
                  <c:v>25384</c:v>
                </c:pt>
                <c:pt idx="234">
                  <c:v>25415</c:v>
                </c:pt>
                <c:pt idx="235">
                  <c:v>25446</c:v>
                </c:pt>
                <c:pt idx="236">
                  <c:v>25476</c:v>
                </c:pt>
                <c:pt idx="237">
                  <c:v>25507</c:v>
                </c:pt>
                <c:pt idx="238">
                  <c:v>25537</c:v>
                </c:pt>
                <c:pt idx="239">
                  <c:v>25568</c:v>
                </c:pt>
                <c:pt idx="240">
                  <c:v>25599</c:v>
                </c:pt>
                <c:pt idx="241">
                  <c:v>25627</c:v>
                </c:pt>
                <c:pt idx="242">
                  <c:v>25658</c:v>
                </c:pt>
                <c:pt idx="243">
                  <c:v>25688</c:v>
                </c:pt>
                <c:pt idx="244">
                  <c:v>25719</c:v>
                </c:pt>
                <c:pt idx="245">
                  <c:v>25749</c:v>
                </c:pt>
                <c:pt idx="246">
                  <c:v>25780</c:v>
                </c:pt>
                <c:pt idx="247">
                  <c:v>25811</c:v>
                </c:pt>
                <c:pt idx="248">
                  <c:v>25841</c:v>
                </c:pt>
                <c:pt idx="249">
                  <c:v>25872</c:v>
                </c:pt>
                <c:pt idx="250">
                  <c:v>25902</c:v>
                </c:pt>
                <c:pt idx="251">
                  <c:v>25933</c:v>
                </c:pt>
                <c:pt idx="252">
                  <c:v>25964</c:v>
                </c:pt>
                <c:pt idx="253">
                  <c:v>25992</c:v>
                </c:pt>
                <c:pt idx="254">
                  <c:v>26023</c:v>
                </c:pt>
                <c:pt idx="255">
                  <c:v>26053</c:v>
                </c:pt>
                <c:pt idx="256">
                  <c:v>26084</c:v>
                </c:pt>
                <c:pt idx="257">
                  <c:v>26114</c:v>
                </c:pt>
                <c:pt idx="258">
                  <c:v>26145</c:v>
                </c:pt>
                <c:pt idx="259">
                  <c:v>26176</c:v>
                </c:pt>
                <c:pt idx="260">
                  <c:v>26206</c:v>
                </c:pt>
                <c:pt idx="261">
                  <c:v>26237</c:v>
                </c:pt>
                <c:pt idx="262">
                  <c:v>26267</c:v>
                </c:pt>
                <c:pt idx="263">
                  <c:v>26298</c:v>
                </c:pt>
                <c:pt idx="264">
                  <c:v>26329</c:v>
                </c:pt>
                <c:pt idx="265">
                  <c:v>26358</c:v>
                </c:pt>
                <c:pt idx="266">
                  <c:v>26389</c:v>
                </c:pt>
                <c:pt idx="267">
                  <c:v>26419</c:v>
                </c:pt>
                <c:pt idx="268">
                  <c:v>26450</c:v>
                </c:pt>
                <c:pt idx="269">
                  <c:v>26480</c:v>
                </c:pt>
                <c:pt idx="270">
                  <c:v>26511</c:v>
                </c:pt>
                <c:pt idx="271">
                  <c:v>26542</c:v>
                </c:pt>
                <c:pt idx="272">
                  <c:v>26572</c:v>
                </c:pt>
                <c:pt idx="273">
                  <c:v>26603</c:v>
                </c:pt>
                <c:pt idx="274">
                  <c:v>26633</c:v>
                </c:pt>
                <c:pt idx="275">
                  <c:v>26664</c:v>
                </c:pt>
                <c:pt idx="276">
                  <c:v>26695</c:v>
                </c:pt>
                <c:pt idx="277">
                  <c:v>26723</c:v>
                </c:pt>
                <c:pt idx="278">
                  <c:v>26754</c:v>
                </c:pt>
                <c:pt idx="279">
                  <c:v>26784</c:v>
                </c:pt>
                <c:pt idx="280">
                  <c:v>26815</c:v>
                </c:pt>
                <c:pt idx="281">
                  <c:v>26845</c:v>
                </c:pt>
                <c:pt idx="282">
                  <c:v>26876</c:v>
                </c:pt>
                <c:pt idx="283">
                  <c:v>26907</c:v>
                </c:pt>
                <c:pt idx="284">
                  <c:v>26937</c:v>
                </c:pt>
                <c:pt idx="285">
                  <c:v>26968</c:v>
                </c:pt>
                <c:pt idx="286">
                  <c:v>26998</c:v>
                </c:pt>
                <c:pt idx="287">
                  <c:v>27029</c:v>
                </c:pt>
                <c:pt idx="288">
                  <c:v>27060</c:v>
                </c:pt>
                <c:pt idx="289">
                  <c:v>27088</c:v>
                </c:pt>
                <c:pt idx="290">
                  <c:v>27119</c:v>
                </c:pt>
                <c:pt idx="291">
                  <c:v>27149</c:v>
                </c:pt>
                <c:pt idx="292">
                  <c:v>27180</c:v>
                </c:pt>
                <c:pt idx="293">
                  <c:v>27210</c:v>
                </c:pt>
                <c:pt idx="294">
                  <c:v>27241</c:v>
                </c:pt>
                <c:pt idx="295">
                  <c:v>27272</c:v>
                </c:pt>
                <c:pt idx="296">
                  <c:v>27302</c:v>
                </c:pt>
                <c:pt idx="297">
                  <c:v>27333</c:v>
                </c:pt>
                <c:pt idx="298">
                  <c:v>27363</c:v>
                </c:pt>
                <c:pt idx="299">
                  <c:v>27394</c:v>
                </c:pt>
                <c:pt idx="300">
                  <c:v>27425</c:v>
                </c:pt>
                <c:pt idx="301">
                  <c:v>27453</c:v>
                </c:pt>
                <c:pt idx="302">
                  <c:v>27484</c:v>
                </c:pt>
                <c:pt idx="303">
                  <c:v>27514</c:v>
                </c:pt>
                <c:pt idx="304">
                  <c:v>27545</c:v>
                </c:pt>
                <c:pt idx="305">
                  <c:v>27575</c:v>
                </c:pt>
                <c:pt idx="306">
                  <c:v>27606</c:v>
                </c:pt>
                <c:pt idx="307">
                  <c:v>27637</c:v>
                </c:pt>
                <c:pt idx="308">
                  <c:v>27667</c:v>
                </c:pt>
                <c:pt idx="309">
                  <c:v>27698</c:v>
                </c:pt>
                <c:pt idx="310">
                  <c:v>27728</c:v>
                </c:pt>
                <c:pt idx="311">
                  <c:v>27759</c:v>
                </c:pt>
                <c:pt idx="312">
                  <c:v>27790</c:v>
                </c:pt>
                <c:pt idx="313">
                  <c:v>27819</c:v>
                </c:pt>
                <c:pt idx="314">
                  <c:v>27850</c:v>
                </c:pt>
                <c:pt idx="315">
                  <c:v>27880</c:v>
                </c:pt>
                <c:pt idx="316">
                  <c:v>27911</c:v>
                </c:pt>
                <c:pt idx="317">
                  <c:v>27941</c:v>
                </c:pt>
                <c:pt idx="318">
                  <c:v>27972</c:v>
                </c:pt>
                <c:pt idx="319">
                  <c:v>28003</c:v>
                </c:pt>
                <c:pt idx="320">
                  <c:v>28033</c:v>
                </c:pt>
                <c:pt idx="321">
                  <c:v>28064</c:v>
                </c:pt>
                <c:pt idx="322">
                  <c:v>28094</c:v>
                </c:pt>
                <c:pt idx="323">
                  <c:v>28125</c:v>
                </c:pt>
                <c:pt idx="324">
                  <c:v>28156</c:v>
                </c:pt>
                <c:pt idx="325">
                  <c:v>28184</c:v>
                </c:pt>
                <c:pt idx="326">
                  <c:v>28215</c:v>
                </c:pt>
                <c:pt idx="327">
                  <c:v>28245</c:v>
                </c:pt>
                <c:pt idx="328">
                  <c:v>28276</c:v>
                </c:pt>
                <c:pt idx="329">
                  <c:v>28306</c:v>
                </c:pt>
                <c:pt idx="330">
                  <c:v>28337</c:v>
                </c:pt>
                <c:pt idx="331">
                  <c:v>28368</c:v>
                </c:pt>
                <c:pt idx="332">
                  <c:v>28398</c:v>
                </c:pt>
                <c:pt idx="333">
                  <c:v>28429</c:v>
                </c:pt>
                <c:pt idx="334">
                  <c:v>28459</c:v>
                </c:pt>
                <c:pt idx="335">
                  <c:v>28490</c:v>
                </c:pt>
                <c:pt idx="336">
                  <c:v>28521</c:v>
                </c:pt>
                <c:pt idx="337">
                  <c:v>28549</c:v>
                </c:pt>
                <c:pt idx="338">
                  <c:v>28580</c:v>
                </c:pt>
                <c:pt idx="339">
                  <c:v>28610</c:v>
                </c:pt>
                <c:pt idx="340">
                  <c:v>28641</c:v>
                </c:pt>
                <c:pt idx="341">
                  <c:v>28671</c:v>
                </c:pt>
                <c:pt idx="342">
                  <c:v>28702</c:v>
                </c:pt>
                <c:pt idx="343">
                  <c:v>28733</c:v>
                </c:pt>
                <c:pt idx="344">
                  <c:v>28763</c:v>
                </c:pt>
                <c:pt idx="345">
                  <c:v>28794</c:v>
                </c:pt>
                <c:pt idx="346">
                  <c:v>28824</c:v>
                </c:pt>
                <c:pt idx="347">
                  <c:v>28855</c:v>
                </c:pt>
                <c:pt idx="348">
                  <c:v>28886</c:v>
                </c:pt>
                <c:pt idx="349">
                  <c:v>28914</c:v>
                </c:pt>
                <c:pt idx="350">
                  <c:v>28945</c:v>
                </c:pt>
                <c:pt idx="351">
                  <c:v>28975</c:v>
                </c:pt>
                <c:pt idx="352">
                  <c:v>29006</c:v>
                </c:pt>
                <c:pt idx="353">
                  <c:v>29036</c:v>
                </c:pt>
                <c:pt idx="354">
                  <c:v>29067</c:v>
                </c:pt>
                <c:pt idx="355">
                  <c:v>29098</c:v>
                </c:pt>
                <c:pt idx="356">
                  <c:v>29128</c:v>
                </c:pt>
                <c:pt idx="357">
                  <c:v>29159</c:v>
                </c:pt>
                <c:pt idx="358">
                  <c:v>29189</c:v>
                </c:pt>
                <c:pt idx="359">
                  <c:v>29220</c:v>
                </c:pt>
                <c:pt idx="360">
                  <c:v>29251</c:v>
                </c:pt>
                <c:pt idx="361">
                  <c:v>29280</c:v>
                </c:pt>
                <c:pt idx="362">
                  <c:v>29311</c:v>
                </c:pt>
                <c:pt idx="363">
                  <c:v>29341</c:v>
                </c:pt>
                <c:pt idx="364">
                  <c:v>29372</c:v>
                </c:pt>
                <c:pt idx="365">
                  <c:v>29402</c:v>
                </c:pt>
                <c:pt idx="366">
                  <c:v>29433</c:v>
                </c:pt>
                <c:pt idx="367">
                  <c:v>29464</c:v>
                </c:pt>
                <c:pt idx="368">
                  <c:v>29494</c:v>
                </c:pt>
                <c:pt idx="369">
                  <c:v>29525</c:v>
                </c:pt>
                <c:pt idx="370">
                  <c:v>29555</c:v>
                </c:pt>
                <c:pt idx="371">
                  <c:v>29586</c:v>
                </c:pt>
                <c:pt idx="372">
                  <c:v>29617</c:v>
                </c:pt>
                <c:pt idx="373">
                  <c:v>29645</c:v>
                </c:pt>
                <c:pt idx="374">
                  <c:v>29676</c:v>
                </c:pt>
                <c:pt idx="375">
                  <c:v>29706</c:v>
                </c:pt>
                <c:pt idx="376">
                  <c:v>29737</c:v>
                </c:pt>
                <c:pt idx="377">
                  <c:v>29767</c:v>
                </c:pt>
                <c:pt idx="378">
                  <c:v>29798</c:v>
                </c:pt>
                <c:pt idx="379">
                  <c:v>29829</c:v>
                </c:pt>
                <c:pt idx="380">
                  <c:v>29859</c:v>
                </c:pt>
                <c:pt idx="381">
                  <c:v>29890</c:v>
                </c:pt>
                <c:pt idx="382">
                  <c:v>29920</c:v>
                </c:pt>
                <c:pt idx="383">
                  <c:v>29951</c:v>
                </c:pt>
                <c:pt idx="384">
                  <c:v>29982</c:v>
                </c:pt>
                <c:pt idx="385">
                  <c:v>30010</c:v>
                </c:pt>
                <c:pt idx="386">
                  <c:v>30041</c:v>
                </c:pt>
                <c:pt idx="387">
                  <c:v>30071</c:v>
                </c:pt>
                <c:pt idx="388">
                  <c:v>30102</c:v>
                </c:pt>
                <c:pt idx="389">
                  <c:v>30132</c:v>
                </c:pt>
                <c:pt idx="390">
                  <c:v>30163</c:v>
                </c:pt>
                <c:pt idx="391">
                  <c:v>30194</c:v>
                </c:pt>
                <c:pt idx="392">
                  <c:v>30224</c:v>
                </c:pt>
                <c:pt idx="393">
                  <c:v>30255</c:v>
                </c:pt>
                <c:pt idx="394">
                  <c:v>30285</c:v>
                </c:pt>
                <c:pt idx="395">
                  <c:v>30316</c:v>
                </c:pt>
                <c:pt idx="396">
                  <c:v>30347</c:v>
                </c:pt>
                <c:pt idx="397">
                  <c:v>30375</c:v>
                </c:pt>
                <c:pt idx="398">
                  <c:v>30406</c:v>
                </c:pt>
                <c:pt idx="399">
                  <c:v>30436</c:v>
                </c:pt>
                <c:pt idx="400">
                  <c:v>30467</c:v>
                </c:pt>
                <c:pt idx="401">
                  <c:v>30497</c:v>
                </c:pt>
                <c:pt idx="402">
                  <c:v>30528</c:v>
                </c:pt>
                <c:pt idx="403">
                  <c:v>30559</c:v>
                </c:pt>
                <c:pt idx="404">
                  <c:v>30589</c:v>
                </c:pt>
                <c:pt idx="405">
                  <c:v>30620</c:v>
                </c:pt>
                <c:pt idx="406">
                  <c:v>30650</c:v>
                </c:pt>
                <c:pt idx="407">
                  <c:v>30681</c:v>
                </c:pt>
                <c:pt idx="408">
                  <c:v>30712</c:v>
                </c:pt>
                <c:pt idx="409">
                  <c:v>30741</c:v>
                </c:pt>
                <c:pt idx="410">
                  <c:v>30772</c:v>
                </c:pt>
                <c:pt idx="411">
                  <c:v>30802</c:v>
                </c:pt>
                <c:pt idx="412">
                  <c:v>30833</c:v>
                </c:pt>
                <c:pt idx="413">
                  <c:v>30863</c:v>
                </c:pt>
                <c:pt idx="414">
                  <c:v>30894</c:v>
                </c:pt>
                <c:pt idx="415">
                  <c:v>30925</c:v>
                </c:pt>
                <c:pt idx="416">
                  <c:v>30955</c:v>
                </c:pt>
                <c:pt idx="417">
                  <c:v>30986</c:v>
                </c:pt>
                <c:pt idx="418">
                  <c:v>31016</c:v>
                </c:pt>
                <c:pt idx="419">
                  <c:v>31047</c:v>
                </c:pt>
                <c:pt idx="420">
                  <c:v>31078</c:v>
                </c:pt>
                <c:pt idx="421">
                  <c:v>31106</c:v>
                </c:pt>
                <c:pt idx="422">
                  <c:v>31137</c:v>
                </c:pt>
                <c:pt idx="423">
                  <c:v>31167</c:v>
                </c:pt>
                <c:pt idx="424">
                  <c:v>31198</c:v>
                </c:pt>
                <c:pt idx="425">
                  <c:v>31228</c:v>
                </c:pt>
                <c:pt idx="426">
                  <c:v>31259</c:v>
                </c:pt>
                <c:pt idx="427">
                  <c:v>31290</c:v>
                </c:pt>
                <c:pt idx="428">
                  <c:v>31320</c:v>
                </c:pt>
                <c:pt idx="429">
                  <c:v>31351</c:v>
                </c:pt>
                <c:pt idx="430">
                  <c:v>31381</c:v>
                </c:pt>
                <c:pt idx="431">
                  <c:v>31412</c:v>
                </c:pt>
                <c:pt idx="432">
                  <c:v>31443</c:v>
                </c:pt>
                <c:pt idx="433">
                  <c:v>31471</c:v>
                </c:pt>
                <c:pt idx="434">
                  <c:v>31502</c:v>
                </c:pt>
                <c:pt idx="435">
                  <c:v>31532</c:v>
                </c:pt>
                <c:pt idx="436">
                  <c:v>31563</c:v>
                </c:pt>
                <c:pt idx="437">
                  <c:v>31593</c:v>
                </c:pt>
                <c:pt idx="438">
                  <c:v>31624</c:v>
                </c:pt>
                <c:pt idx="439">
                  <c:v>31655</c:v>
                </c:pt>
                <c:pt idx="440">
                  <c:v>31685</c:v>
                </c:pt>
                <c:pt idx="441">
                  <c:v>31716</c:v>
                </c:pt>
                <c:pt idx="442">
                  <c:v>31746</c:v>
                </c:pt>
                <c:pt idx="443">
                  <c:v>31777</c:v>
                </c:pt>
                <c:pt idx="444">
                  <c:v>31808</c:v>
                </c:pt>
                <c:pt idx="445">
                  <c:v>31836</c:v>
                </c:pt>
                <c:pt idx="446">
                  <c:v>31867</c:v>
                </c:pt>
                <c:pt idx="447">
                  <c:v>31897</c:v>
                </c:pt>
                <c:pt idx="448">
                  <c:v>31928</c:v>
                </c:pt>
                <c:pt idx="449">
                  <c:v>31958</c:v>
                </c:pt>
                <c:pt idx="450">
                  <c:v>31989</c:v>
                </c:pt>
                <c:pt idx="451">
                  <c:v>32020</c:v>
                </c:pt>
                <c:pt idx="452">
                  <c:v>32050</c:v>
                </c:pt>
                <c:pt idx="453">
                  <c:v>32081</c:v>
                </c:pt>
                <c:pt idx="454">
                  <c:v>32111</c:v>
                </c:pt>
                <c:pt idx="455">
                  <c:v>32142</c:v>
                </c:pt>
                <c:pt idx="456">
                  <c:v>32173</c:v>
                </c:pt>
                <c:pt idx="457">
                  <c:v>32202</c:v>
                </c:pt>
                <c:pt idx="458">
                  <c:v>32233</c:v>
                </c:pt>
                <c:pt idx="459">
                  <c:v>32263</c:v>
                </c:pt>
                <c:pt idx="460">
                  <c:v>32294</c:v>
                </c:pt>
                <c:pt idx="461">
                  <c:v>32324</c:v>
                </c:pt>
                <c:pt idx="462">
                  <c:v>32355</c:v>
                </c:pt>
                <c:pt idx="463">
                  <c:v>32386</c:v>
                </c:pt>
                <c:pt idx="464">
                  <c:v>32416</c:v>
                </c:pt>
                <c:pt idx="465">
                  <c:v>32447</c:v>
                </c:pt>
                <c:pt idx="466">
                  <c:v>32477</c:v>
                </c:pt>
                <c:pt idx="467">
                  <c:v>32508</c:v>
                </c:pt>
                <c:pt idx="468">
                  <c:v>32539</c:v>
                </c:pt>
                <c:pt idx="469">
                  <c:v>32567</c:v>
                </c:pt>
                <c:pt idx="470">
                  <c:v>32598</c:v>
                </c:pt>
                <c:pt idx="471">
                  <c:v>32628</c:v>
                </c:pt>
                <c:pt idx="472">
                  <c:v>32659</c:v>
                </c:pt>
                <c:pt idx="473">
                  <c:v>32689</c:v>
                </c:pt>
                <c:pt idx="474">
                  <c:v>32720</c:v>
                </c:pt>
                <c:pt idx="475">
                  <c:v>32751</c:v>
                </c:pt>
                <c:pt idx="476">
                  <c:v>32781</c:v>
                </c:pt>
                <c:pt idx="477">
                  <c:v>32812</c:v>
                </c:pt>
                <c:pt idx="478">
                  <c:v>32842</c:v>
                </c:pt>
                <c:pt idx="479">
                  <c:v>32873</c:v>
                </c:pt>
                <c:pt idx="480">
                  <c:v>32904</c:v>
                </c:pt>
                <c:pt idx="481">
                  <c:v>32932</c:v>
                </c:pt>
                <c:pt idx="482">
                  <c:v>32963</c:v>
                </c:pt>
                <c:pt idx="483">
                  <c:v>32993</c:v>
                </c:pt>
                <c:pt idx="484">
                  <c:v>33024</c:v>
                </c:pt>
                <c:pt idx="485">
                  <c:v>33054</c:v>
                </c:pt>
                <c:pt idx="486">
                  <c:v>33085</c:v>
                </c:pt>
                <c:pt idx="487">
                  <c:v>33116</c:v>
                </c:pt>
                <c:pt idx="488">
                  <c:v>33146</c:v>
                </c:pt>
                <c:pt idx="489">
                  <c:v>33177</c:v>
                </c:pt>
                <c:pt idx="490">
                  <c:v>33207</c:v>
                </c:pt>
                <c:pt idx="491">
                  <c:v>33238</c:v>
                </c:pt>
                <c:pt idx="492">
                  <c:v>33269</c:v>
                </c:pt>
                <c:pt idx="493">
                  <c:v>33297</c:v>
                </c:pt>
                <c:pt idx="494">
                  <c:v>33328</c:v>
                </c:pt>
                <c:pt idx="495">
                  <c:v>33358</c:v>
                </c:pt>
                <c:pt idx="496">
                  <c:v>33389</c:v>
                </c:pt>
                <c:pt idx="497">
                  <c:v>33419</c:v>
                </c:pt>
                <c:pt idx="498">
                  <c:v>33450</c:v>
                </c:pt>
                <c:pt idx="499">
                  <c:v>33481</c:v>
                </c:pt>
                <c:pt idx="500">
                  <c:v>33511</c:v>
                </c:pt>
                <c:pt idx="501">
                  <c:v>33542</c:v>
                </c:pt>
                <c:pt idx="502">
                  <c:v>33572</c:v>
                </c:pt>
                <c:pt idx="503">
                  <c:v>33603</c:v>
                </c:pt>
                <c:pt idx="504">
                  <c:v>33634</c:v>
                </c:pt>
                <c:pt idx="505">
                  <c:v>33663</c:v>
                </c:pt>
                <c:pt idx="506">
                  <c:v>33694</c:v>
                </c:pt>
                <c:pt idx="507">
                  <c:v>33724</c:v>
                </c:pt>
                <c:pt idx="508">
                  <c:v>33755</c:v>
                </c:pt>
                <c:pt idx="509">
                  <c:v>33785</c:v>
                </c:pt>
                <c:pt idx="510">
                  <c:v>33816</c:v>
                </c:pt>
                <c:pt idx="511">
                  <c:v>33847</c:v>
                </c:pt>
                <c:pt idx="512">
                  <c:v>33877</c:v>
                </c:pt>
                <c:pt idx="513">
                  <c:v>33908</c:v>
                </c:pt>
                <c:pt idx="514">
                  <c:v>33938</c:v>
                </c:pt>
                <c:pt idx="515">
                  <c:v>33969</c:v>
                </c:pt>
                <c:pt idx="516">
                  <c:v>34000</c:v>
                </c:pt>
                <c:pt idx="517">
                  <c:v>34028</c:v>
                </c:pt>
                <c:pt idx="518">
                  <c:v>34059</c:v>
                </c:pt>
                <c:pt idx="519">
                  <c:v>34089</c:v>
                </c:pt>
                <c:pt idx="520">
                  <c:v>34120</c:v>
                </c:pt>
                <c:pt idx="521">
                  <c:v>34150</c:v>
                </c:pt>
                <c:pt idx="522">
                  <c:v>34181</c:v>
                </c:pt>
                <c:pt idx="523">
                  <c:v>34212</c:v>
                </c:pt>
                <c:pt idx="524">
                  <c:v>34242</c:v>
                </c:pt>
                <c:pt idx="525">
                  <c:v>34273</c:v>
                </c:pt>
                <c:pt idx="526">
                  <c:v>34303</c:v>
                </c:pt>
                <c:pt idx="527">
                  <c:v>34334</c:v>
                </c:pt>
                <c:pt idx="528">
                  <c:v>34365</c:v>
                </c:pt>
                <c:pt idx="529">
                  <c:v>34393</c:v>
                </c:pt>
                <c:pt idx="530">
                  <c:v>34424</c:v>
                </c:pt>
                <c:pt idx="531">
                  <c:v>34454</c:v>
                </c:pt>
                <c:pt idx="532">
                  <c:v>34485</c:v>
                </c:pt>
                <c:pt idx="533">
                  <c:v>34515</c:v>
                </c:pt>
                <c:pt idx="534">
                  <c:v>34546</c:v>
                </c:pt>
                <c:pt idx="535">
                  <c:v>34577</c:v>
                </c:pt>
                <c:pt idx="536">
                  <c:v>34607</c:v>
                </c:pt>
                <c:pt idx="537">
                  <c:v>34638</c:v>
                </c:pt>
                <c:pt idx="538">
                  <c:v>34668</c:v>
                </c:pt>
                <c:pt idx="539">
                  <c:v>34699</c:v>
                </c:pt>
                <c:pt idx="540">
                  <c:v>34730</c:v>
                </c:pt>
                <c:pt idx="541">
                  <c:v>34758</c:v>
                </c:pt>
                <c:pt idx="542">
                  <c:v>34789</c:v>
                </c:pt>
                <c:pt idx="543">
                  <c:v>34819</c:v>
                </c:pt>
                <c:pt idx="544">
                  <c:v>34850</c:v>
                </c:pt>
                <c:pt idx="545">
                  <c:v>34880</c:v>
                </c:pt>
                <c:pt idx="546">
                  <c:v>34911</c:v>
                </c:pt>
                <c:pt idx="547">
                  <c:v>34942</c:v>
                </c:pt>
                <c:pt idx="548">
                  <c:v>34972</c:v>
                </c:pt>
                <c:pt idx="549">
                  <c:v>35003</c:v>
                </c:pt>
                <c:pt idx="550">
                  <c:v>35033</c:v>
                </c:pt>
                <c:pt idx="551">
                  <c:v>35064</c:v>
                </c:pt>
                <c:pt idx="552">
                  <c:v>35095</c:v>
                </c:pt>
                <c:pt idx="553">
                  <c:v>35124</c:v>
                </c:pt>
                <c:pt idx="554">
                  <c:v>35155</c:v>
                </c:pt>
                <c:pt idx="555">
                  <c:v>35185</c:v>
                </c:pt>
                <c:pt idx="556">
                  <c:v>35216</c:v>
                </c:pt>
                <c:pt idx="557">
                  <c:v>35246</c:v>
                </c:pt>
                <c:pt idx="558">
                  <c:v>35277</c:v>
                </c:pt>
                <c:pt idx="559">
                  <c:v>35308</c:v>
                </c:pt>
                <c:pt idx="560">
                  <c:v>35338</c:v>
                </c:pt>
                <c:pt idx="561">
                  <c:v>35369</c:v>
                </c:pt>
                <c:pt idx="562">
                  <c:v>35399</c:v>
                </c:pt>
                <c:pt idx="563">
                  <c:v>35430</c:v>
                </c:pt>
                <c:pt idx="564">
                  <c:v>35461</c:v>
                </c:pt>
                <c:pt idx="565">
                  <c:v>35489</c:v>
                </c:pt>
                <c:pt idx="566">
                  <c:v>35520</c:v>
                </c:pt>
                <c:pt idx="567">
                  <c:v>35550</c:v>
                </c:pt>
                <c:pt idx="568">
                  <c:v>35581</c:v>
                </c:pt>
                <c:pt idx="569">
                  <c:v>35611</c:v>
                </c:pt>
                <c:pt idx="570">
                  <c:v>35642</c:v>
                </c:pt>
                <c:pt idx="571">
                  <c:v>35673</c:v>
                </c:pt>
                <c:pt idx="572">
                  <c:v>35703</c:v>
                </c:pt>
                <c:pt idx="573">
                  <c:v>35734</c:v>
                </c:pt>
                <c:pt idx="574">
                  <c:v>35764</c:v>
                </c:pt>
                <c:pt idx="575">
                  <c:v>35795</c:v>
                </c:pt>
                <c:pt idx="576">
                  <c:v>35826</c:v>
                </c:pt>
                <c:pt idx="577">
                  <c:v>35854</c:v>
                </c:pt>
                <c:pt idx="578">
                  <c:v>35885</c:v>
                </c:pt>
                <c:pt idx="579">
                  <c:v>35915</c:v>
                </c:pt>
                <c:pt idx="580">
                  <c:v>35946</c:v>
                </c:pt>
                <c:pt idx="581">
                  <c:v>35976</c:v>
                </c:pt>
                <c:pt idx="582">
                  <c:v>36007</c:v>
                </c:pt>
                <c:pt idx="583">
                  <c:v>36038</c:v>
                </c:pt>
                <c:pt idx="584">
                  <c:v>36068</c:v>
                </c:pt>
                <c:pt idx="585">
                  <c:v>36099</c:v>
                </c:pt>
                <c:pt idx="586">
                  <c:v>36129</c:v>
                </c:pt>
                <c:pt idx="587">
                  <c:v>36160</c:v>
                </c:pt>
                <c:pt idx="588">
                  <c:v>36191</c:v>
                </c:pt>
                <c:pt idx="589">
                  <c:v>36219</c:v>
                </c:pt>
                <c:pt idx="590">
                  <c:v>36250</c:v>
                </c:pt>
                <c:pt idx="591">
                  <c:v>36280</c:v>
                </c:pt>
                <c:pt idx="592">
                  <c:v>36311</c:v>
                </c:pt>
                <c:pt idx="593">
                  <c:v>36341</c:v>
                </c:pt>
                <c:pt idx="594">
                  <c:v>36372</c:v>
                </c:pt>
                <c:pt idx="595">
                  <c:v>36403</c:v>
                </c:pt>
                <c:pt idx="596">
                  <c:v>36433</c:v>
                </c:pt>
                <c:pt idx="597">
                  <c:v>36464</c:v>
                </c:pt>
                <c:pt idx="598">
                  <c:v>36494</c:v>
                </c:pt>
                <c:pt idx="599">
                  <c:v>36525</c:v>
                </c:pt>
                <c:pt idx="600">
                  <c:v>36556</c:v>
                </c:pt>
                <c:pt idx="601">
                  <c:v>36585</c:v>
                </c:pt>
                <c:pt idx="602">
                  <c:v>36616</c:v>
                </c:pt>
                <c:pt idx="603">
                  <c:v>36646</c:v>
                </c:pt>
                <c:pt idx="604">
                  <c:v>36677</c:v>
                </c:pt>
                <c:pt idx="605">
                  <c:v>36707</c:v>
                </c:pt>
                <c:pt idx="606">
                  <c:v>36738</c:v>
                </c:pt>
                <c:pt idx="607">
                  <c:v>36769</c:v>
                </c:pt>
                <c:pt idx="608">
                  <c:v>36799</c:v>
                </c:pt>
                <c:pt idx="609">
                  <c:v>36830</c:v>
                </c:pt>
                <c:pt idx="610">
                  <c:v>36860</c:v>
                </c:pt>
                <c:pt idx="611">
                  <c:v>36891</c:v>
                </c:pt>
              </c:numCache>
            </c:numRef>
          </c:cat>
          <c:val>
            <c:numRef>
              <c:f>tonnes_ha!$G$2:$G$613</c:f>
              <c:numCache>
                <c:formatCode>0</c:formatCode>
                <c:ptCount val="6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6.5398099832236802E-6</c:v>
                </c:pt>
                <c:pt idx="5">
                  <c:v>2.4102414026856399E-5</c:v>
                </c:pt>
                <c:pt idx="6">
                  <c:v>2.4385594297200398E-5</c:v>
                </c:pt>
                <c:pt idx="7">
                  <c:v>2.4385594297200398E-5</c:v>
                </c:pt>
                <c:pt idx="8">
                  <c:v>2.4385594297200398E-5</c:v>
                </c:pt>
                <c:pt idx="9">
                  <c:v>1.58733557909727E-4</c:v>
                </c:pt>
                <c:pt idx="10">
                  <c:v>2.0350964739918699E-4</c:v>
                </c:pt>
                <c:pt idx="11">
                  <c:v>8.1122778356075304E-4</c:v>
                </c:pt>
                <c:pt idx="12">
                  <c:v>1.1335054785013201E-3</c:v>
                </c:pt>
                <c:pt idx="13">
                  <c:v>1.1335054785013201E-3</c:v>
                </c:pt>
                <c:pt idx="14">
                  <c:v>1.1335054785013201E-3</c:v>
                </c:pt>
                <c:pt idx="15">
                  <c:v>1.1335054785013201E-3</c:v>
                </c:pt>
                <c:pt idx="16">
                  <c:v>1.05944669246674E-2</c:v>
                </c:pt>
                <c:pt idx="17">
                  <c:v>1.06818115711212E-2</c:v>
                </c:pt>
                <c:pt idx="18">
                  <c:v>1.06818115711212E-2</c:v>
                </c:pt>
                <c:pt idx="19">
                  <c:v>1.06818115711212E-2</c:v>
                </c:pt>
                <c:pt idx="20">
                  <c:v>1.06818115711212E-2</c:v>
                </c:pt>
                <c:pt idx="21">
                  <c:v>1.2479460239410401E-2</c:v>
                </c:pt>
                <c:pt idx="22">
                  <c:v>1.5101485252380399E-2</c:v>
                </c:pt>
                <c:pt idx="23">
                  <c:v>2.8586721420288098E-2</c:v>
                </c:pt>
                <c:pt idx="24">
                  <c:v>2.8756468296051E-2</c:v>
                </c:pt>
                <c:pt idx="25">
                  <c:v>3.6778061389923102E-2</c:v>
                </c:pt>
                <c:pt idx="26">
                  <c:v>0.13357673645019499</c:v>
                </c:pt>
                <c:pt idx="27">
                  <c:v>0.13357673645019499</c:v>
                </c:pt>
                <c:pt idx="28">
                  <c:v>0.13357673645019499</c:v>
                </c:pt>
                <c:pt idx="29">
                  <c:v>0.13357673645019499</c:v>
                </c:pt>
                <c:pt idx="30">
                  <c:v>0.13357673645019499</c:v>
                </c:pt>
                <c:pt idx="31">
                  <c:v>0.13357673645019499</c:v>
                </c:pt>
                <c:pt idx="32">
                  <c:v>0.13357673645019499</c:v>
                </c:pt>
                <c:pt idx="33">
                  <c:v>0.13357673645019499</c:v>
                </c:pt>
                <c:pt idx="34">
                  <c:v>0.225417537689209</c:v>
                </c:pt>
                <c:pt idx="35">
                  <c:v>0.65307327270507798</c:v>
                </c:pt>
                <c:pt idx="36">
                  <c:v>0.65376754760742206</c:v>
                </c:pt>
                <c:pt idx="37">
                  <c:v>0.82869110107421906</c:v>
                </c:pt>
                <c:pt idx="38">
                  <c:v>0.82869110107421906</c:v>
                </c:pt>
                <c:pt idx="39">
                  <c:v>0.82869110107421906</c:v>
                </c:pt>
                <c:pt idx="40">
                  <c:v>0.82869110107421906</c:v>
                </c:pt>
                <c:pt idx="41">
                  <c:v>0.82869110107421906</c:v>
                </c:pt>
                <c:pt idx="42">
                  <c:v>0.82869110107421906</c:v>
                </c:pt>
                <c:pt idx="43">
                  <c:v>0.82869110107421906</c:v>
                </c:pt>
                <c:pt idx="44">
                  <c:v>0.82869110107421906</c:v>
                </c:pt>
                <c:pt idx="45">
                  <c:v>0.82869110107421906</c:v>
                </c:pt>
                <c:pt idx="46">
                  <c:v>0.82869110107421906</c:v>
                </c:pt>
                <c:pt idx="47">
                  <c:v>0.9318157958984381</c:v>
                </c:pt>
                <c:pt idx="48">
                  <c:v>0.93246490478515598</c:v>
                </c:pt>
                <c:pt idx="49">
                  <c:v>1.2963938903808598</c:v>
                </c:pt>
                <c:pt idx="50">
                  <c:v>1.2963938903808598</c:v>
                </c:pt>
                <c:pt idx="51">
                  <c:v>1.2963938903808598</c:v>
                </c:pt>
                <c:pt idx="52">
                  <c:v>1.2963938903808598</c:v>
                </c:pt>
                <c:pt idx="53">
                  <c:v>1.2963938903808598</c:v>
                </c:pt>
                <c:pt idx="54">
                  <c:v>1.2963938903808598</c:v>
                </c:pt>
                <c:pt idx="55">
                  <c:v>1.2963938903808598</c:v>
                </c:pt>
                <c:pt idx="56">
                  <c:v>1.2963938903808598</c:v>
                </c:pt>
                <c:pt idx="57">
                  <c:v>1.2963938903808598</c:v>
                </c:pt>
                <c:pt idx="58">
                  <c:v>1.2963938903808598</c:v>
                </c:pt>
                <c:pt idx="59">
                  <c:v>1.4537351989746099</c:v>
                </c:pt>
                <c:pt idx="60">
                  <c:v>1.7745919799804699</c:v>
                </c:pt>
                <c:pt idx="61">
                  <c:v>2.8139343261718803</c:v>
                </c:pt>
                <c:pt idx="62">
                  <c:v>2.8155111694335897</c:v>
                </c:pt>
                <c:pt idx="63">
                  <c:v>2.8155111694335897</c:v>
                </c:pt>
                <c:pt idx="64">
                  <c:v>2.8155111694335897</c:v>
                </c:pt>
                <c:pt idx="65">
                  <c:v>2.8155111694335897</c:v>
                </c:pt>
                <c:pt idx="66">
                  <c:v>2.8155111694335897</c:v>
                </c:pt>
                <c:pt idx="67">
                  <c:v>2.8155111694335897</c:v>
                </c:pt>
                <c:pt idx="68">
                  <c:v>2.8155111694335897</c:v>
                </c:pt>
                <c:pt idx="69">
                  <c:v>2.8155111694335897</c:v>
                </c:pt>
                <c:pt idx="70">
                  <c:v>2.8772808837890604</c:v>
                </c:pt>
                <c:pt idx="71">
                  <c:v>2.9948654174804701</c:v>
                </c:pt>
                <c:pt idx="72">
                  <c:v>3.0543676757812501</c:v>
                </c:pt>
                <c:pt idx="73">
                  <c:v>3.0910937500000002</c:v>
                </c:pt>
                <c:pt idx="74">
                  <c:v>3.2263653564453101</c:v>
                </c:pt>
                <c:pt idx="75">
                  <c:v>3.2266223144531301</c:v>
                </c:pt>
                <c:pt idx="76">
                  <c:v>3.29345092773438</c:v>
                </c:pt>
                <c:pt idx="77">
                  <c:v>3.2934606933593802</c:v>
                </c:pt>
                <c:pt idx="78">
                  <c:v>3.2934606933593802</c:v>
                </c:pt>
                <c:pt idx="79">
                  <c:v>3.2934606933593802</c:v>
                </c:pt>
                <c:pt idx="80">
                  <c:v>3.2934606933593802</c:v>
                </c:pt>
                <c:pt idx="81">
                  <c:v>3.2971340942382801</c:v>
                </c:pt>
                <c:pt idx="82">
                  <c:v>3.4929565429687499</c:v>
                </c:pt>
                <c:pt idx="83">
                  <c:v>3.62666381835938</c:v>
                </c:pt>
                <c:pt idx="84">
                  <c:v>3.6335052490234396</c:v>
                </c:pt>
                <c:pt idx="85">
                  <c:v>3.6335052490234396</c:v>
                </c:pt>
                <c:pt idx="86">
                  <c:v>3.6489505004882803</c:v>
                </c:pt>
                <c:pt idx="87">
                  <c:v>3.6489505004882803</c:v>
                </c:pt>
                <c:pt idx="88">
                  <c:v>3.6489505004882803</c:v>
                </c:pt>
                <c:pt idx="89">
                  <c:v>3.7301641845703104</c:v>
                </c:pt>
                <c:pt idx="90">
                  <c:v>4.2324401855468805</c:v>
                </c:pt>
                <c:pt idx="91">
                  <c:v>4.2730267333984395</c:v>
                </c:pt>
                <c:pt idx="92">
                  <c:v>4.3725930786132805</c:v>
                </c:pt>
                <c:pt idx="93">
                  <c:v>4.3726141357421895</c:v>
                </c:pt>
                <c:pt idx="94">
                  <c:v>4.3757318115234396</c:v>
                </c:pt>
                <c:pt idx="95">
                  <c:v>4.4214279174804698</c:v>
                </c:pt>
                <c:pt idx="96">
                  <c:v>4.7776745605468802</c:v>
                </c:pt>
                <c:pt idx="97">
                  <c:v>4.7779144287109396</c:v>
                </c:pt>
                <c:pt idx="98">
                  <c:v>4.7854370117187504</c:v>
                </c:pt>
                <c:pt idx="99">
                  <c:v>4.8340029907226603</c:v>
                </c:pt>
                <c:pt idx="100">
                  <c:v>4.8340130615234393</c:v>
                </c:pt>
                <c:pt idx="101">
                  <c:v>4.8340130615234393</c:v>
                </c:pt>
                <c:pt idx="102">
                  <c:v>4.8340130615234393</c:v>
                </c:pt>
                <c:pt idx="103">
                  <c:v>4.8340130615234393</c:v>
                </c:pt>
                <c:pt idx="104">
                  <c:v>4.8340130615234393</c:v>
                </c:pt>
                <c:pt idx="105">
                  <c:v>4.8340130615234393</c:v>
                </c:pt>
                <c:pt idx="106">
                  <c:v>5.0117791748046896</c:v>
                </c:pt>
                <c:pt idx="107">
                  <c:v>5.1338848876953103</c:v>
                </c:pt>
                <c:pt idx="108">
                  <c:v>5.1796643066406292</c:v>
                </c:pt>
                <c:pt idx="109">
                  <c:v>5.2242669677734401</c:v>
                </c:pt>
                <c:pt idx="110">
                  <c:v>5.2242669677734401</c:v>
                </c:pt>
                <c:pt idx="111">
                  <c:v>5.2242669677734401</c:v>
                </c:pt>
                <c:pt idx="112">
                  <c:v>5.2734204101562501</c:v>
                </c:pt>
                <c:pt idx="113">
                  <c:v>5.27343444824219</c:v>
                </c:pt>
                <c:pt idx="114">
                  <c:v>5.27343444824219</c:v>
                </c:pt>
                <c:pt idx="115">
                  <c:v>5.27343444824219</c:v>
                </c:pt>
                <c:pt idx="116">
                  <c:v>5.27343444824219</c:v>
                </c:pt>
                <c:pt idx="117">
                  <c:v>5.27343444824219</c:v>
                </c:pt>
                <c:pt idx="118">
                  <c:v>5.3867144775390603</c:v>
                </c:pt>
                <c:pt idx="119">
                  <c:v>5.4420880126953106</c:v>
                </c:pt>
                <c:pt idx="120">
                  <c:v>5.4976104736328102</c:v>
                </c:pt>
                <c:pt idx="121">
                  <c:v>5.49794372558594</c:v>
                </c:pt>
                <c:pt idx="122">
                  <c:v>5.7614373779296901</c:v>
                </c:pt>
                <c:pt idx="123">
                  <c:v>5.9458532714843795</c:v>
                </c:pt>
                <c:pt idx="124">
                  <c:v>6.0719818115234396</c:v>
                </c:pt>
                <c:pt idx="125">
                  <c:v>6.0719818115234396</c:v>
                </c:pt>
                <c:pt idx="126">
                  <c:v>6.0719818115234396</c:v>
                </c:pt>
                <c:pt idx="127">
                  <c:v>6.0719818115234396</c:v>
                </c:pt>
                <c:pt idx="128">
                  <c:v>6.0719818115234396</c:v>
                </c:pt>
                <c:pt idx="129">
                  <c:v>6.0719818115234396</c:v>
                </c:pt>
                <c:pt idx="130">
                  <c:v>6.5637078857421898</c:v>
                </c:pt>
                <c:pt idx="131">
                  <c:v>7.0818713378906297</c:v>
                </c:pt>
                <c:pt idx="132">
                  <c:v>7.13620544433594</c:v>
                </c:pt>
                <c:pt idx="133">
                  <c:v>7.1616369628906291</c:v>
                </c:pt>
                <c:pt idx="134">
                  <c:v>7.2920770263671901</c:v>
                </c:pt>
                <c:pt idx="135">
                  <c:v>7.5601849365234397</c:v>
                </c:pt>
                <c:pt idx="136">
                  <c:v>7.5601849365234397</c:v>
                </c:pt>
                <c:pt idx="137">
                  <c:v>7.5601849365234397</c:v>
                </c:pt>
                <c:pt idx="138">
                  <c:v>7.5601849365234397</c:v>
                </c:pt>
                <c:pt idx="139">
                  <c:v>7.5601849365234397</c:v>
                </c:pt>
                <c:pt idx="140">
                  <c:v>7.5601849365234397</c:v>
                </c:pt>
                <c:pt idx="141">
                  <c:v>7.5602209472656297</c:v>
                </c:pt>
                <c:pt idx="142">
                  <c:v>7.7155480957031299</c:v>
                </c:pt>
                <c:pt idx="143">
                  <c:v>7.7895202636718794</c:v>
                </c:pt>
                <c:pt idx="144">
                  <c:v>7.7895306396484401</c:v>
                </c:pt>
                <c:pt idx="145">
                  <c:v>7.8815704345703104</c:v>
                </c:pt>
                <c:pt idx="146">
                  <c:v>7.94394775390625</c:v>
                </c:pt>
                <c:pt idx="147">
                  <c:v>7.94394775390625</c:v>
                </c:pt>
                <c:pt idx="148">
                  <c:v>7.96117858886719</c:v>
                </c:pt>
                <c:pt idx="149">
                  <c:v>7.96117858886719</c:v>
                </c:pt>
                <c:pt idx="150">
                  <c:v>7.96117858886719</c:v>
                </c:pt>
                <c:pt idx="151">
                  <c:v>7.96117858886719</c:v>
                </c:pt>
                <c:pt idx="152">
                  <c:v>7.96117858886719</c:v>
                </c:pt>
                <c:pt idx="153">
                  <c:v>7.96117858886719</c:v>
                </c:pt>
                <c:pt idx="154">
                  <c:v>8.2728723144531298</c:v>
                </c:pt>
                <c:pt idx="155">
                  <c:v>8.3976873779296906</c:v>
                </c:pt>
                <c:pt idx="156">
                  <c:v>8.5175610351562501</c:v>
                </c:pt>
                <c:pt idx="157">
                  <c:v>8.5175610351562501</c:v>
                </c:pt>
                <c:pt idx="158">
                  <c:v>8.5175610351562501</c:v>
                </c:pt>
                <c:pt idx="159">
                  <c:v>8.7641827392578104</c:v>
                </c:pt>
                <c:pt idx="160">
                  <c:v>8.7641827392578104</c:v>
                </c:pt>
                <c:pt idx="161">
                  <c:v>8.7641827392578104</c:v>
                </c:pt>
                <c:pt idx="162">
                  <c:v>8.7641827392578104</c:v>
                </c:pt>
                <c:pt idx="163">
                  <c:v>8.7641827392578104</c:v>
                </c:pt>
                <c:pt idx="164">
                  <c:v>8.7641827392578104</c:v>
                </c:pt>
                <c:pt idx="165">
                  <c:v>8.7641827392578104</c:v>
                </c:pt>
                <c:pt idx="166">
                  <c:v>8.9241033935546898</c:v>
                </c:pt>
                <c:pt idx="167">
                  <c:v>9.2247607421875006</c:v>
                </c:pt>
                <c:pt idx="168">
                  <c:v>9.2248077392578107</c:v>
                </c:pt>
                <c:pt idx="169">
                  <c:v>9.2407904052734402</c:v>
                </c:pt>
                <c:pt idx="170">
                  <c:v>9.2407904052734402</c:v>
                </c:pt>
                <c:pt idx="171">
                  <c:v>9.2407904052734402</c:v>
                </c:pt>
                <c:pt idx="172">
                  <c:v>9.2407904052734402</c:v>
                </c:pt>
                <c:pt idx="173">
                  <c:v>9.2407904052734402</c:v>
                </c:pt>
                <c:pt idx="174">
                  <c:v>9.2407904052734402</c:v>
                </c:pt>
                <c:pt idx="175">
                  <c:v>9.2407904052734402</c:v>
                </c:pt>
                <c:pt idx="176">
                  <c:v>9.2407904052734402</c:v>
                </c:pt>
                <c:pt idx="177">
                  <c:v>9.4281835937499991</c:v>
                </c:pt>
                <c:pt idx="178">
                  <c:v>9.4884057617187505</c:v>
                </c:pt>
                <c:pt idx="179">
                  <c:v>9.5344732666015606</c:v>
                </c:pt>
                <c:pt idx="180">
                  <c:v>9.6472259521484389</c:v>
                </c:pt>
                <c:pt idx="181">
                  <c:v>9.6472259521484389</c:v>
                </c:pt>
                <c:pt idx="182">
                  <c:v>9.6472259521484389</c:v>
                </c:pt>
                <c:pt idx="183">
                  <c:v>9.87475280761719</c:v>
                </c:pt>
                <c:pt idx="184">
                  <c:v>9.8759802246093802</c:v>
                </c:pt>
                <c:pt idx="185">
                  <c:v>9.8759802246093802</c:v>
                </c:pt>
                <c:pt idx="186">
                  <c:v>9.8759802246093802</c:v>
                </c:pt>
                <c:pt idx="187">
                  <c:v>9.8759802246093802</c:v>
                </c:pt>
                <c:pt idx="188">
                  <c:v>9.8759802246093802</c:v>
                </c:pt>
                <c:pt idx="189">
                  <c:v>9.8759802246093802</c:v>
                </c:pt>
                <c:pt idx="190">
                  <c:v>9.8759802246093802</c:v>
                </c:pt>
                <c:pt idx="191">
                  <c:v>9.8759802246093802</c:v>
                </c:pt>
                <c:pt idx="192">
                  <c:v>10.161738281250001</c:v>
                </c:pt>
                <c:pt idx="193">
                  <c:v>10.8108813476563</c:v>
                </c:pt>
                <c:pt idx="194">
                  <c:v>10.8108813476563</c:v>
                </c:pt>
                <c:pt idx="195">
                  <c:v>10.8108813476563</c:v>
                </c:pt>
                <c:pt idx="196">
                  <c:v>10.8108813476563</c:v>
                </c:pt>
                <c:pt idx="197">
                  <c:v>10.8108813476563</c:v>
                </c:pt>
                <c:pt idx="198">
                  <c:v>10.8108813476563</c:v>
                </c:pt>
                <c:pt idx="199">
                  <c:v>10.8108813476563</c:v>
                </c:pt>
                <c:pt idx="200">
                  <c:v>10.8108813476563</c:v>
                </c:pt>
                <c:pt idx="201">
                  <c:v>11.342730712890599</c:v>
                </c:pt>
                <c:pt idx="202">
                  <c:v>11.4204028320313</c:v>
                </c:pt>
                <c:pt idx="203">
                  <c:v>11.7296203613281</c:v>
                </c:pt>
                <c:pt idx="204">
                  <c:v>12.2943041992188</c:v>
                </c:pt>
                <c:pt idx="205">
                  <c:v>12.7038244628906</c:v>
                </c:pt>
                <c:pt idx="206">
                  <c:v>12.8894384765625</c:v>
                </c:pt>
                <c:pt idx="207">
                  <c:v>12.8901745605469</c:v>
                </c:pt>
                <c:pt idx="208">
                  <c:v>12.8901745605469</c:v>
                </c:pt>
                <c:pt idx="209">
                  <c:v>12.8901745605469</c:v>
                </c:pt>
                <c:pt idx="210">
                  <c:v>12.8901745605469</c:v>
                </c:pt>
                <c:pt idx="211">
                  <c:v>12.8901745605469</c:v>
                </c:pt>
                <c:pt idx="212">
                  <c:v>12.8901745605469</c:v>
                </c:pt>
                <c:pt idx="213">
                  <c:v>12.8901745605469</c:v>
                </c:pt>
                <c:pt idx="214">
                  <c:v>12.8901745605469</c:v>
                </c:pt>
                <c:pt idx="215">
                  <c:v>12.8901745605469</c:v>
                </c:pt>
                <c:pt idx="216">
                  <c:v>12.8901745605469</c:v>
                </c:pt>
                <c:pt idx="217">
                  <c:v>12.8901745605469</c:v>
                </c:pt>
                <c:pt idx="218">
                  <c:v>12.985844726562499</c:v>
                </c:pt>
                <c:pt idx="219">
                  <c:v>12.995522460937501</c:v>
                </c:pt>
                <c:pt idx="220">
                  <c:v>12.996356201171899</c:v>
                </c:pt>
                <c:pt idx="221">
                  <c:v>12.996356201171899</c:v>
                </c:pt>
                <c:pt idx="222">
                  <c:v>12.996356201171899</c:v>
                </c:pt>
                <c:pt idx="223">
                  <c:v>12.996356201171899</c:v>
                </c:pt>
                <c:pt idx="224">
                  <c:v>12.996356201171899</c:v>
                </c:pt>
                <c:pt idx="225">
                  <c:v>12.996356201171899</c:v>
                </c:pt>
                <c:pt idx="226">
                  <c:v>13.029458007812501</c:v>
                </c:pt>
                <c:pt idx="227">
                  <c:v>13.0671997070313</c:v>
                </c:pt>
                <c:pt idx="228">
                  <c:v>13.0671997070313</c:v>
                </c:pt>
                <c:pt idx="229">
                  <c:v>13.1182348632813</c:v>
                </c:pt>
                <c:pt idx="230">
                  <c:v>13.1662976074219</c:v>
                </c:pt>
                <c:pt idx="231">
                  <c:v>13.299169921875</c:v>
                </c:pt>
                <c:pt idx="232">
                  <c:v>13.518223876953099</c:v>
                </c:pt>
                <c:pt idx="233">
                  <c:v>13.555584716796901</c:v>
                </c:pt>
                <c:pt idx="234">
                  <c:v>13.555584716796901</c:v>
                </c:pt>
                <c:pt idx="235">
                  <c:v>13.562199707031301</c:v>
                </c:pt>
                <c:pt idx="236">
                  <c:v>13.562199707031301</c:v>
                </c:pt>
                <c:pt idx="237">
                  <c:v>13.905247802734401</c:v>
                </c:pt>
                <c:pt idx="238">
                  <c:v>14.0762158203125</c:v>
                </c:pt>
                <c:pt idx="239">
                  <c:v>14.2847290039063</c:v>
                </c:pt>
                <c:pt idx="240">
                  <c:v>14.2858569335938</c:v>
                </c:pt>
                <c:pt idx="241">
                  <c:v>14.3870874023438</c:v>
                </c:pt>
                <c:pt idx="242">
                  <c:v>14.3870874023438</c:v>
                </c:pt>
                <c:pt idx="243">
                  <c:v>14.4051208496094</c:v>
                </c:pt>
                <c:pt idx="244">
                  <c:v>14.4337707519531</c:v>
                </c:pt>
                <c:pt idx="245">
                  <c:v>14.433846435546901</c:v>
                </c:pt>
                <c:pt idx="246">
                  <c:v>14.433846435546901</c:v>
                </c:pt>
                <c:pt idx="247">
                  <c:v>14.433846435546901</c:v>
                </c:pt>
                <c:pt idx="248">
                  <c:v>14.433846435546901</c:v>
                </c:pt>
                <c:pt idx="249">
                  <c:v>14.433846435546901</c:v>
                </c:pt>
                <c:pt idx="250">
                  <c:v>14.5566235351563</c:v>
                </c:pt>
                <c:pt idx="251">
                  <c:v>14.7210961914063</c:v>
                </c:pt>
                <c:pt idx="252">
                  <c:v>15.0760290527344</c:v>
                </c:pt>
                <c:pt idx="253">
                  <c:v>15.3672241210938</c:v>
                </c:pt>
                <c:pt idx="254">
                  <c:v>15.4894958496094</c:v>
                </c:pt>
                <c:pt idx="255">
                  <c:v>15.909117431640601</c:v>
                </c:pt>
                <c:pt idx="256">
                  <c:v>15.9091259765625</c:v>
                </c:pt>
                <c:pt idx="257">
                  <c:v>15.9091259765625</c:v>
                </c:pt>
                <c:pt idx="258">
                  <c:v>15.9091259765625</c:v>
                </c:pt>
                <c:pt idx="259">
                  <c:v>15.9091259765625</c:v>
                </c:pt>
                <c:pt idx="260">
                  <c:v>15.917984619140601</c:v>
                </c:pt>
                <c:pt idx="261">
                  <c:v>15.9385278320313</c:v>
                </c:pt>
                <c:pt idx="262">
                  <c:v>16.0178686523438</c:v>
                </c:pt>
                <c:pt idx="263">
                  <c:v>16.051359863281299</c:v>
                </c:pt>
                <c:pt idx="264">
                  <c:v>16.131196289062501</c:v>
                </c:pt>
                <c:pt idx="265">
                  <c:v>16.131196289062501</c:v>
                </c:pt>
                <c:pt idx="266">
                  <c:v>16.133760986328099</c:v>
                </c:pt>
                <c:pt idx="267">
                  <c:v>16.133760986328099</c:v>
                </c:pt>
                <c:pt idx="268">
                  <c:v>16.133760986328099</c:v>
                </c:pt>
                <c:pt idx="269">
                  <c:v>16.133760986328099</c:v>
                </c:pt>
                <c:pt idx="270">
                  <c:v>16.133760986328099</c:v>
                </c:pt>
                <c:pt idx="271">
                  <c:v>16.133760986328099</c:v>
                </c:pt>
                <c:pt idx="272">
                  <c:v>16.133760986328099</c:v>
                </c:pt>
                <c:pt idx="273">
                  <c:v>16.133760986328099</c:v>
                </c:pt>
                <c:pt idx="274">
                  <c:v>16.150866699218799</c:v>
                </c:pt>
                <c:pt idx="275">
                  <c:v>16.150877685546899</c:v>
                </c:pt>
                <c:pt idx="276">
                  <c:v>16.150877685546899</c:v>
                </c:pt>
                <c:pt idx="277">
                  <c:v>16.150877685546899</c:v>
                </c:pt>
                <c:pt idx="278">
                  <c:v>16.150877685546899</c:v>
                </c:pt>
                <c:pt idx="279">
                  <c:v>16.274709472656301</c:v>
                </c:pt>
                <c:pt idx="280">
                  <c:v>16.275163574218801</c:v>
                </c:pt>
                <c:pt idx="281">
                  <c:v>16.275163574218801</c:v>
                </c:pt>
                <c:pt idx="282">
                  <c:v>16.275163574218801</c:v>
                </c:pt>
                <c:pt idx="283">
                  <c:v>16.275163574218801</c:v>
                </c:pt>
                <c:pt idx="284">
                  <c:v>16.275163574218801</c:v>
                </c:pt>
                <c:pt idx="285">
                  <c:v>16.275163574218801</c:v>
                </c:pt>
                <c:pt idx="286">
                  <c:v>16.341643066406299</c:v>
                </c:pt>
                <c:pt idx="287">
                  <c:v>16.389676513671901</c:v>
                </c:pt>
                <c:pt idx="288">
                  <c:v>16.390042724609401</c:v>
                </c:pt>
                <c:pt idx="289">
                  <c:v>16.390042724609401</c:v>
                </c:pt>
                <c:pt idx="290">
                  <c:v>16.390042724609401</c:v>
                </c:pt>
                <c:pt idx="291">
                  <c:v>16.597607421875001</c:v>
                </c:pt>
                <c:pt idx="292">
                  <c:v>16.6134484863281</c:v>
                </c:pt>
                <c:pt idx="293">
                  <c:v>16.6134484863281</c:v>
                </c:pt>
                <c:pt idx="294">
                  <c:v>16.6134484863281</c:v>
                </c:pt>
                <c:pt idx="295">
                  <c:v>16.6134484863281</c:v>
                </c:pt>
                <c:pt idx="296">
                  <c:v>16.6134484863281</c:v>
                </c:pt>
                <c:pt idx="297">
                  <c:v>16.6134484863281</c:v>
                </c:pt>
                <c:pt idx="298">
                  <c:v>17.233527832031299</c:v>
                </c:pt>
                <c:pt idx="299">
                  <c:v>17.420258789062501</c:v>
                </c:pt>
                <c:pt idx="300">
                  <c:v>17.520131835937502</c:v>
                </c:pt>
                <c:pt idx="301">
                  <c:v>17.7911682128906</c:v>
                </c:pt>
                <c:pt idx="302">
                  <c:v>17.7963293457031</c:v>
                </c:pt>
                <c:pt idx="303">
                  <c:v>18.020493164062501</c:v>
                </c:pt>
                <c:pt idx="304">
                  <c:v>18.020493164062501</c:v>
                </c:pt>
                <c:pt idx="305">
                  <c:v>18.020493164062501</c:v>
                </c:pt>
                <c:pt idx="306">
                  <c:v>18.020493164062501</c:v>
                </c:pt>
                <c:pt idx="307">
                  <c:v>18.020493164062501</c:v>
                </c:pt>
                <c:pt idx="308">
                  <c:v>18.020493164062501</c:v>
                </c:pt>
                <c:pt idx="309">
                  <c:v>18.020493164062501</c:v>
                </c:pt>
                <c:pt idx="310">
                  <c:v>18.020493164062501</c:v>
                </c:pt>
                <c:pt idx="311">
                  <c:v>18.652189941406299</c:v>
                </c:pt>
                <c:pt idx="312">
                  <c:v>18.766040039062499</c:v>
                </c:pt>
                <c:pt idx="313">
                  <c:v>18.766040039062499</c:v>
                </c:pt>
                <c:pt idx="314">
                  <c:v>19.3869897460938</c:v>
                </c:pt>
                <c:pt idx="315">
                  <c:v>19.428198242187499</c:v>
                </c:pt>
                <c:pt idx="316">
                  <c:v>19.8289453125</c:v>
                </c:pt>
                <c:pt idx="317">
                  <c:v>19.8289453125</c:v>
                </c:pt>
                <c:pt idx="318">
                  <c:v>19.8289453125</c:v>
                </c:pt>
                <c:pt idx="319">
                  <c:v>19.8289453125</c:v>
                </c:pt>
                <c:pt idx="320">
                  <c:v>19.8289453125</c:v>
                </c:pt>
                <c:pt idx="321">
                  <c:v>19.9588171386719</c:v>
                </c:pt>
                <c:pt idx="322">
                  <c:v>19.987329101562501</c:v>
                </c:pt>
                <c:pt idx="323">
                  <c:v>20.018453369140602</c:v>
                </c:pt>
                <c:pt idx="324">
                  <c:v>20.0342248535156</c:v>
                </c:pt>
                <c:pt idx="325">
                  <c:v>20.216605224609399</c:v>
                </c:pt>
                <c:pt idx="326">
                  <c:v>20.433703613281299</c:v>
                </c:pt>
                <c:pt idx="327">
                  <c:v>20.433703613281299</c:v>
                </c:pt>
                <c:pt idx="328">
                  <c:v>20.433703613281299</c:v>
                </c:pt>
                <c:pt idx="329">
                  <c:v>20.433703613281299</c:v>
                </c:pt>
                <c:pt idx="330">
                  <c:v>20.433703613281299</c:v>
                </c:pt>
                <c:pt idx="331">
                  <c:v>20.433703613281299</c:v>
                </c:pt>
                <c:pt idx="332">
                  <c:v>20.433703613281299</c:v>
                </c:pt>
                <c:pt idx="333">
                  <c:v>20.433703613281299</c:v>
                </c:pt>
                <c:pt idx="334">
                  <c:v>20.5465698242188</c:v>
                </c:pt>
                <c:pt idx="335">
                  <c:v>20.753217773437498</c:v>
                </c:pt>
                <c:pt idx="336">
                  <c:v>21.427622070312498</c:v>
                </c:pt>
                <c:pt idx="337">
                  <c:v>21.500837402343802</c:v>
                </c:pt>
                <c:pt idx="338">
                  <c:v>21.5691943359375</c:v>
                </c:pt>
                <c:pt idx="339">
                  <c:v>21.5691943359375</c:v>
                </c:pt>
                <c:pt idx="340">
                  <c:v>21.5691943359375</c:v>
                </c:pt>
                <c:pt idx="341">
                  <c:v>21.5691943359375</c:v>
                </c:pt>
                <c:pt idx="342">
                  <c:v>21.5691943359375</c:v>
                </c:pt>
                <c:pt idx="343">
                  <c:v>21.5691943359375</c:v>
                </c:pt>
                <c:pt idx="344">
                  <c:v>21.5691943359375</c:v>
                </c:pt>
                <c:pt idx="345">
                  <c:v>21.5691943359375</c:v>
                </c:pt>
                <c:pt idx="346">
                  <c:v>21.5691943359375</c:v>
                </c:pt>
                <c:pt idx="347">
                  <c:v>21.5691943359375</c:v>
                </c:pt>
                <c:pt idx="348">
                  <c:v>21.5691943359375</c:v>
                </c:pt>
                <c:pt idx="349">
                  <c:v>21.5691943359375</c:v>
                </c:pt>
                <c:pt idx="350">
                  <c:v>21.5691943359375</c:v>
                </c:pt>
                <c:pt idx="351">
                  <c:v>21.5691943359375</c:v>
                </c:pt>
                <c:pt idx="352">
                  <c:v>21.5691943359375</c:v>
                </c:pt>
                <c:pt idx="353">
                  <c:v>21.5691943359375</c:v>
                </c:pt>
                <c:pt idx="354">
                  <c:v>21.5691943359375</c:v>
                </c:pt>
                <c:pt idx="355">
                  <c:v>21.570239257812499</c:v>
                </c:pt>
                <c:pt idx="356">
                  <c:v>21.570375976562499</c:v>
                </c:pt>
                <c:pt idx="357">
                  <c:v>21.630546875</c:v>
                </c:pt>
                <c:pt idx="358">
                  <c:v>21.798178710937499</c:v>
                </c:pt>
                <c:pt idx="359">
                  <c:v>21.937722167968801</c:v>
                </c:pt>
                <c:pt idx="360">
                  <c:v>22.115666503906301</c:v>
                </c:pt>
                <c:pt idx="361">
                  <c:v>22.1195263671875</c:v>
                </c:pt>
                <c:pt idx="362">
                  <c:v>22.1195263671875</c:v>
                </c:pt>
                <c:pt idx="363">
                  <c:v>22.1195263671875</c:v>
                </c:pt>
                <c:pt idx="364">
                  <c:v>22.1195263671875</c:v>
                </c:pt>
                <c:pt idx="365">
                  <c:v>22.1195263671875</c:v>
                </c:pt>
                <c:pt idx="366">
                  <c:v>22.1195263671875</c:v>
                </c:pt>
                <c:pt idx="367">
                  <c:v>22.1195263671875</c:v>
                </c:pt>
                <c:pt idx="368">
                  <c:v>22.1195263671875</c:v>
                </c:pt>
                <c:pt idx="369">
                  <c:v>22.1195263671875</c:v>
                </c:pt>
                <c:pt idx="370">
                  <c:v>22.1195263671875</c:v>
                </c:pt>
                <c:pt idx="371">
                  <c:v>22.4798388671875</c:v>
                </c:pt>
                <c:pt idx="372">
                  <c:v>23.000283203125001</c:v>
                </c:pt>
                <c:pt idx="373">
                  <c:v>23.096445312499998</c:v>
                </c:pt>
                <c:pt idx="374">
                  <c:v>23.3154296875</c:v>
                </c:pt>
                <c:pt idx="375">
                  <c:v>23.3154296875</c:v>
                </c:pt>
                <c:pt idx="376">
                  <c:v>23.3154296875</c:v>
                </c:pt>
                <c:pt idx="377">
                  <c:v>23.3154296875</c:v>
                </c:pt>
                <c:pt idx="378">
                  <c:v>23.3154296875</c:v>
                </c:pt>
                <c:pt idx="379">
                  <c:v>23.3154296875</c:v>
                </c:pt>
                <c:pt idx="380">
                  <c:v>23.3154296875</c:v>
                </c:pt>
                <c:pt idx="381">
                  <c:v>23.3154296875</c:v>
                </c:pt>
                <c:pt idx="382">
                  <c:v>23.3154296875</c:v>
                </c:pt>
                <c:pt idx="383">
                  <c:v>23.403256835937501</c:v>
                </c:pt>
                <c:pt idx="384">
                  <c:v>23.403261718749999</c:v>
                </c:pt>
                <c:pt idx="385">
                  <c:v>23.403261718749999</c:v>
                </c:pt>
                <c:pt idx="386">
                  <c:v>23.403261718749999</c:v>
                </c:pt>
                <c:pt idx="387">
                  <c:v>23.403261718749999</c:v>
                </c:pt>
                <c:pt idx="388">
                  <c:v>23.403261718749999</c:v>
                </c:pt>
                <c:pt idx="389">
                  <c:v>23.403261718749999</c:v>
                </c:pt>
                <c:pt idx="390">
                  <c:v>23.403261718749999</c:v>
                </c:pt>
                <c:pt idx="391">
                  <c:v>23.403261718749999</c:v>
                </c:pt>
                <c:pt idx="392">
                  <c:v>23.403261718749999</c:v>
                </c:pt>
                <c:pt idx="393">
                  <c:v>23.435229492187499</c:v>
                </c:pt>
                <c:pt idx="394">
                  <c:v>23.490717773437499</c:v>
                </c:pt>
                <c:pt idx="395">
                  <c:v>23.5636596679688</c:v>
                </c:pt>
                <c:pt idx="396">
                  <c:v>23.877761230468799</c:v>
                </c:pt>
                <c:pt idx="397">
                  <c:v>23.877792968750001</c:v>
                </c:pt>
                <c:pt idx="398">
                  <c:v>23.877792968750001</c:v>
                </c:pt>
                <c:pt idx="399">
                  <c:v>24.000104980468802</c:v>
                </c:pt>
                <c:pt idx="400">
                  <c:v>24.000300292968799</c:v>
                </c:pt>
                <c:pt idx="401">
                  <c:v>24.049968261718799</c:v>
                </c:pt>
                <c:pt idx="402">
                  <c:v>24.050139160156299</c:v>
                </c:pt>
                <c:pt idx="403">
                  <c:v>24.050139160156299</c:v>
                </c:pt>
                <c:pt idx="404">
                  <c:v>24.050139160156299</c:v>
                </c:pt>
                <c:pt idx="405">
                  <c:v>24.206694335937499</c:v>
                </c:pt>
                <c:pt idx="406">
                  <c:v>24.272004394531301</c:v>
                </c:pt>
                <c:pt idx="407">
                  <c:v>24.611977539062501</c:v>
                </c:pt>
                <c:pt idx="408">
                  <c:v>24.674909667968802</c:v>
                </c:pt>
                <c:pt idx="409">
                  <c:v>24.674909667968802</c:v>
                </c:pt>
                <c:pt idx="410">
                  <c:v>24.870153808593798</c:v>
                </c:pt>
                <c:pt idx="411">
                  <c:v>24.920083007812501</c:v>
                </c:pt>
                <c:pt idx="412">
                  <c:v>24.920083007812501</c:v>
                </c:pt>
                <c:pt idx="413">
                  <c:v>24.930827636718799</c:v>
                </c:pt>
                <c:pt idx="414">
                  <c:v>24.934912109374999</c:v>
                </c:pt>
                <c:pt idx="415">
                  <c:v>24.934912109374999</c:v>
                </c:pt>
                <c:pt idx="416">
                  <c:v>24.934912109374999</c:v>
                </c:pt>
                <c:pt idx="417">
                  <c:v>25.1574975585938</c:v>
                </c:pt>
                <c:pt idx="418">
                  <c:v>25.2187426757813</c:v>
                </c:pt>
                <c:pt idx="419">
                  <c:v>25.452587890625001</c:v>
                </c:pt>
                <c:pt idx="420">
                  <c:v>25.7914428710938</c:v>
                </c:pt>
                <c:pt idx="421">
                  <c:v>25.835246582031299</c:v>
                </c:pt>
                <c:pt idx="422">
                  <c:v>25.835246582031299</c:v>
                </c:pt>
                <c:pt idx="423">
                  <c:v>25.835246582031299</c:v>
                </c:pt>
                <c:pt idx="424">
                  <c:v>25.835246582031299</c:v>
                </c:pt>
                <c:pt idx="425">
                  <c:v>25.835246582031299</c:v>
                </c:pt>
                <c:pt idx="426">
                  <c:v>25.835246582031299</c:v>
                </c:pt>
                <c:pt idx="427">
                  <c:v>25.835246582031299</c:v>
                </c:pt>
                <c:pt idx="428">
                  <c:v>25.835246582031299</c:v>
                </c:pt>
                <c:pt idx="429">
                  <c:v>25.835246582031299</c:v>
                </c:pt>
                <c:pt idx="430">
                  <c:v>26.171145019531298</c:v>
                </c:pt>
                <c:pt idx="431">
                  <c:v>26.369650878906299</c:v>
                </c:pt>
                <c:pt idx="432">
                  <c:v>26.444248046875</c:v>
                </c:pt>
                <c:pt idx="433">
                  <c:v>26.444248046875</c:v>
                </c:pt>
                <c:pt idx="434">
                  <c:v>26.444248046875</c:v>
                </c:pt>
                <c:pt idx="435">
                  <c:v>26.456274414062499</c:v>
                </c:pt>
                <c:pt idx="436">
                  <c:v>26.456860351562501</c:v>
                </c:pt>
                <c:pt idx="437">
                  <c:v>26.456860351562501</c:v>
                </c:pt>
                <c:pt idx="438">
                  <c:v>26.456860351562501</c:v>
                </c:pt>
                <c:pt idx="439">
                  <c:v>26.4599194335938</c:v>
                </c:pt>
                <c:pt idx="440">
                  <c:v>26.560563964843801</c:v>
                </c:pt>
                <c:pt idx="441">
                  <c:v>26.597658691406298</c:v>
                </c:pt>
                <c:pt idx="442">
                  <c:v>27.0143090820313</c:v>
                </c:pt>
                <c:pt idx="443">
                  <c:v>27.4561962890625</c:v>
                </c:pt>
                <c:pt idx="444">
                  <c:v>27.497309570312499</c:v>
                </c:pt>
                <c:pt idx="445">
                  <c:v>27.497309570312499</c:v>
                </c:pt>
                <c:pt idx="446">
                  <c:v>27.497309570312499</c:v>
                </c:pt>
                <c:pt idx="447">
                  <c:v>27.497309570312499</c:v>
                </c:pt>
                <c:pt idx="448">
                  <c:v>27.497309570312499</c:v>
                </c:pt>
                <c:pt idx="449">
                  <c:v>27.497309570312499</c:v>
                </c:pt>
                <c:pt idx="450">
                  <c:v>27.497309570312499</c:v>
                </c:pt>
                <c:pt idx="451">
                  <c:v>27.497309570312499</c:v>
                </c:pt>
                <c:pt idx="452">
                  <c:v>27.576284179687502</c:v>
                </c:pt>
                <c:pt idx="453">
                  <c:v>27.831069335937499</c:v>
                </c:pt>
                <c:pt idx="454">
                  <c:v>27.855986328124999</c:v>
                </c:pt>
                <c:pt idx="455">
                  <c:v>28.096667480468799</c:v>
                </c:pt>
                <c:pt idx="456">
                  <c:v>28.096752929687501</c:v>
                </c:pt>
                <c:pt idx="457">
                  <c:v>28.1369555664063</c:v>
                </c:pt>
                <c:pt idx="458">
                  <c:v>28.325390625000001</c:v>
                </c:pt>
                <c:pt idx="459">
                  <c:v>28.418962402343801</c:v>
                </c:pt>
                <c:pt idx="460">
                  <c:v>28.426735839843801</c:v>
                </c:pt>
                <c:pt idx="461">
                  <c:v>28.426735839843801</c:v>
                </c:pt>
                <c:pt idx="462">
                  <c:v>28.426735839843801</c:v>
                </c:pt>
                <c:pt idx="463">
                  <c:v>28.426735839843801</c:v>
                </c:pt>
                <c:pt idx="464">
                  <c:v>28.4490771484375</c:v>
                </c:pt>
                <c:pt idx="465">
                  <c:v>28.4490771484375</c:v>
                </c:pt>
                <c:pt idx="466">
                  <c:v>28.4490771484375</c:v>
                </c:pt>
                <c:pt idx="467">
                  <c:v>28.4532202148438</c:v>
                </c:pt>
                <c:pt idx="468">
                  <c:v>28.4543920898438</c:v>
                </c:pt>
                <c:pt idx="469">
                  <c:v>29.049548339843799</c:v>
                </c:pt>
                <c:pt idx="470">
                  <c:v>29.090615234375001</c:v>
                </c:pt>
                <c:pt idx="471">
                  <c:v>29.090615234375001</c:v>
                </c:pt>
                <c:pt idx="472">
                  <c:v>29.222102050781299</c:v>
                </c:pt>
                <c:pt idx="473">
                  <c:v>29.322500000000002</c:v>
                </c:pt>
                <c:pt idx="474">
                  <c:v>29.322500000000002</c:v>
                </c:pt>
                <c:pt idx="475">
                  <c:v>29.322500000000002</c:v>
                </c:pt>
                <c:pt idx="476">
                  <c:v>29.322500000000002</c:v>
                </c:pt>
                <c:pt idx="477">
                  <c:v>29.322500000000002</c:v>
                </c:pt>
                <c:pt idx="478">
                  <c:v>29.636208496093801</c:v>
                </c:pt>
                <c:pt idx="479">
                  <c:v>29.755559082031301</c:v>
                </c:pt>
                <c:pt idx="480">
                  <c:v>29.774333496093799</c:v>
                </c:pt>
                <c:pt idx="481">
                  <c:v>29.774333496093799</c:v>
                </c:pt>
                <c:pt idx="482">
                  <c:v>29.829599609374998</c:v>
                </c:pt>
                <c:pt idx="483">
                  <c:v>29.885786132812498</c:v>
                </c:pt>
                <c:pt idx="484">
                  <c:v>30.2097509765625</c:v>
                </c:pt>
                <c:pt idx="485">
                  <c:v>30.2097509765625</c:v>
                </c:pt>
                <c:pt idx="486">
                  <c:v>30.2097509765625</c:v>
                </c:pt>
                <c:pt idx="487">
                  <c:v>30.2097509765625</c:v>
                </c:pt>
                <c:pt idx="488">
                  <c:v>30.2097509765625</c:v>
                </c:pt>
                <c:pt idx="489">
                  <c:v>30.2097509765625</c:v>
                </c:pt>
                <c:pt idx="490">
                  <c:v>30.2111474609375</c:v>
                </c:pt>
                <c:pt idx="491">
                  <c:v>30.6682934570313</c:v>
                </c:pt>
                <c:pt idx="492">
                  <c:v>30.745268554687499</c:v>
                </c:pt>
                <c:pt idx="493">
                  <c:v>30.909394531250001</c:v>
                </c:pt>
                <c:pt idx="494">
                  <c:v>31.468181152343799</c:v>
                </c:pt>
                <c:pt idx="495">
                  <c:v>31.468181152343799</c:v>
                </c:pt>
                <c:pt idx="496">
                  <c:v>31.468181152343799</c:v>
                </c:pt>
                <c:pt idx="497">
                  <c:v>31.468181152343799</c:v>
                </c:pt>
                <c:pt idx="498">
                  <c:v>31.468181152343799</c:v>
                </c:pt>
                <c:pt idx="499">
                  <c:v>31.468181152343799</c:v>
                </c:pt>
                <c:pt idx="500">
                  <c:v>31.468181152343799</c:v>
                </c:pt>
                <c:pt idx="501">
                  <c:v>31.468181152343799</c:v>
                </c:pt>
                <c:pt idx="502">
                  <c:v>31.468181152343799</c:v>
                </c:pt>
                <c:pt idx="503">
                  <c:v>31.515195312500001</c:v>
                </c:pt>
                <c:pt idx="504">
                  <c:v>31.515212402343799</c:v>
                </c:pt>
                <c:pt idx="505">
                  <c:v>31.515212402343799</c:v>
                </c:pt>
                <c:pt idx="506">
                  <c:v>31.515212402343799</c:v>
                </c:pt>
                <c:pt idx="507">
                  <c:v>31.515212402343799</c:v>
                </c:pt>
                <c:pt idx="508">
                  <c:v>31.515212402343799</c:v>
                </c:pt>
                <c:pt idx="509">
                  <c:v>31.515212402343799</c:v>
                </c:pt>
                <c:pt idx="510">
                  <c:v>31.515212402343799</c:v>
                </c:pt>
                <c:pt idx="511">
                  <c:v>31.515212402343799</c:v>
                </c:pt>
                <c:pt idx="512">
                  <c:v>31.515212402343799</c:v>
                </c:pt>
                <c:pt idx="513">
                  <c:v>31.515212402343799</c:v>
                </c:pt>
                <c:pt idx="514">
                  <c:v>31.8555712890625</c:v>
                </c:pt>
                <c:pt idx="515">
                  <c:v>32.177758789062501</c:v>
                </c:pt>
                <c:pt idx="516">
                  <c:v>32.208725585937501</c:v>
                </c:pt>
                <c:pt idx="517">
                  <c:v>32.234294433593803</c:v>
                </c:pt>
                <c:pt idx="518">
                  <c:v>32.339819335937499</c:v>
                </c:pt>
                <c:pt idx="519">
                  <c:v>32.3483276367188</c:v>
                </c:pt>
                <c:pt idx="520">
                  <c:v>32.3483276367188</c:v>
                </c:pt>
                <c:pt idx="521">
                  <c:v>32.3483276367188</c:v>
                </c:pt>
                <c:pt idx="522">
                  <c:v>32.3483276367188</c:v>
                </c:pt>
                <c:pt idx="523">
                  <c:v>32.3483276367188</c:v>
                </c:pt>
                <c:pt idx="524">
                  <c:v>32.3483276367188</c:v>
                </c:pt>
                <c:pt idx="525">
                  <c:v>32.945097656249999</c:v>
                </c:pt>
                <c:pt idx="526">
                  <c:v>33.078298339843798</c:v>
                </c:pt>
                <c:pt idx="527">
                  <c:v>33.187824707031297</c:v>
                </c:pt>
                <c:pt idx="528">
                  <c:v>33.187880859374999</c:v>
                </c:pt>
                <c:pt idx="529">
                  <c:v>33.371918945312501</c:v>
                </c:pt>
                <c:pt idx="530">
                  <c:v>33.371918945312501</c:v>
                </c:pt>
                <c:pt idx="531">
                  <c:v>33.371918945312501</c:v>
                </c:pt>
                <c:pt idx="532">
                  <c:v>33.371918945312501</c:v>
                </c:pt>
                <c:pt idx="533">
                  <c:v>33.371918945312501</c:v>
                </c:pt>
                <c:pt idx="534">
                  <c:v>33.371918945312501</c:v>
                </c:pt>
                <c:pt idx="535">
                  <c:v>33.371918945312501</c:v>
                </c:pt>
                <c:pt idx="536">
                  <c:v>33.371918945312501</c:v>
                </c:pt>
                <c:pt idx="537">
                  <c:v>33.371918945312501</c:v>
                </c:pt>
                <c:pt idx="538">
                  <c:v>33.481291503906299</c:v>
                </c:pt>
                <c:pt idx="539">
                  <c:v>33.621950683593802</c:v>
                </c:pt>
                <c:pt idx="540">
                  <c:v>33.798044433593802</c:v>
                </c:pt>
                <c:pt idx="541">
                  <c:v>33.798044433593802</c:v>
                </c:pt>
                <c:pt idx="542">
                  <c:v>34.047985839843797</c:v>
                </c:pt>
                <c:pt idx="543">
                  <c:v>34.299199218749997</c:v>
                </c:pt>
                <c:pt idx="544">
                  <c:v>34.487153320312501</c:v>
                </c:pt>
                <c:pt idx="545">
                  <c:v>34.487153320312501</c:v>
                </c:pt>
                <c:pt idx="546">
                  <c:v>34.487153320312501</c:v>
                </c:pt>
                <c:pt idx="547">
                  <c:v>34.487153320312501</c:v>
                </c:pt>
                <c:pt idx="548">
                  <c:v>34.487153320312501</c:v>
                </c:pt>
                <c:pt idx="549">
                  <c:v>34.613103027343797</c:v>
                </c:pt>
                <c:pt idx="550">
                  <c:v>34.9757763671875</c:v>
                </c:pt>
                <c:pt idx="551">
                  <c:v>35.421687011718802</c:v>
                </c:pt>
                <c:pt idx="552">
                  <c:v>35.426179199218801</c:v>
                </c:pt>
                <c:pt idx="553">
                  <c:v>35.767460937499997</c:v>
                </c:pt>
                <c:pt idx="554">
                  <c:v>35.767924804687503</c:v>
                </c:pt>
                <c:pt idx="555">
                  <c:v>35.829323730468801</c:v>
                </c:pt>
                <c:pt idx="556">
                  <c:v>35.850102539062497</c:v>
                </c:pt>
                <c:pt idx="557">
                  <c:v>35.8508837890625</c:v>
                </c:pt>
                <c:pt idx="558">
                  <c:v>35.8508837890625</c:v>
                </c:pt>
                <c:pt idx="559">
                  <c:v>35.850954589843802</c:v>
                </c:pt>
                <c:pt idx="560">
                  <c:v>35.850954589843802</c:v>
                </c:pt>
                <c:pt idx="561">
                  <c:v>35.904531249999998</c:v>
                </c:pt>
                <c:pt idx="562">
                  <c:v>35.957001953125001</c:v>
                </c:pt>
                <c:pt idx="563">
                  <c:v>35.995620117187499</c:v>
                </c:pt>
                <c:pt idx="564">
                  <c:v>35.995722656250003</c:v>
                </c:pt>
                <c:pt idx="565">
                  <c:v>35.995722656250003</c:v>
                </c:pt>
                <c:pt idx="566">
                  <c:v>36.629003906249999</c:v>
                </c:pt>
                <c:pt idx="567">
                  <c:v>36.655925292968803</c:v>
                </c:pt>
                <c:pt idx="568">
                  <c:v>36.720595703124999</c:v>
                </c:pt>
                <c:pt idx="569">
                  <c:v>36.769729003906299</c:v>
                </c:pt>
                <c:pt idx="570">
                  <c:v>36.769729003906299</c:v>
                </c:pt>
                <c:pt idx="571">
                  <c:v>36.769729003906299</c:v>
                </c:pt>
                <c:pt idx="572">
                  <c:v>36.769729003906299</c:v>
                </c:pt>
                <c:pt idx="573">
                  <c:v>36.769729003906299</c:v>
                </c:pt>
                <c:pt idx="574">
                  <c:v>36.793630371093798</c:v>
                </c:pt>
                <c:pt idx="575">
                  <c:v>36.829670410156297</c:v>
                </c:pt>
                <c:pt idx="576">
                  <c:v>37.0079345703125</c:v>
                </c:pt>
                <c:pt idx="577">
                  <c:v>37.025354003906301</c:v>
                </c:pt>
                <c:pt idx="578">
                  <c:v>37.025354003906301</c:v>
                </c:pt>
                <c:pt idx="579">
                  <c:v>37.025354003906301</c:v>
                </c:pt>
                <c:pt idx="580">
                  <c:v>37.025354003906301</c:v>
                </c:pt>
                <c:pt idx="581">
                  <c:v>37.025354003906301</c:v>
                </c:pt>
                <c:pt idx="582">
                  <c:v>37.025354003906301</c:v>
                </c:pt>
                <c:pt idx="583">
                  <c:v>37.025354003906301</c:v>
                </c:pt>
                <c:pt idx="584">
                  <c:v>37.025354003906301</c:v>
                </c:pt>
                <c:pt idx="585">
                  <c:v>37.025354003906301</c:v>
                </c:pt>
                <c:pt idx="586">
                  <c:v>37.197429199218803</c:v>
                </c:pt>
                <c:pt idx="587">
                  <c:v>37.5280078125</c:v>
                </c:pt>
                <c:pt idx="588">
                  <c:v>37.613840332031302</c:v>
                </c:pt>
                <c:pt idx="589">
                  <c:v>37.613840332031302</c:v>
                </c:pt>
                <c:pt idx="590">
                  <c:v>37.613840332031302</c:v>
                </c:pt>
                <c:pt idx="591">
                  <c:v>37.634174804687497</c:v>
                </c:pt>
                <c:pt idx="592">
                  <c:v>37.727021484375001</c:v>
                </c:pt>
                <c:pt idx="593">
                  <c:v>37.732912597656302</c:v>
                </c:pt>
                <c:pt idx="594">
                  <c:v>37.732912597656302</c:v>
                </c:pt>
                <c:pt idx="595">
                  <c:v>37.732912597656302</c:v>
                </c:pt>
                <c:pt idx="596">
                  <c:v>37.732912597656302</c:v>
                </c:pt>
                <c:pt idx="597">
                  <c:v>37.732912597656302</c:v>
                </c:pt>
                <c:pt idx="598">
                  <c:v>37.929414062500001</c:v>
                </c:pt>
                <c:pt idx="599">
                  <c:v>38.126652832031297</c:v>
                </c:pt>
                <c:pt idx="600">
                  <c:v>38.324345703124997</c:v>
                </c:pt>
                <c:pt idx="601">
                  <c:v>38.836887207031303</c:v>
                </c:pt>
                <c:pt idx="602">
                  <c:v>39.033730468750001</c:v>
                </c:pt>
                <c:pt idx="603">
                  <c:v>39.081284179687501</c:v>
                </c:pt>
                <c:pt idx="604">
                  <c:v>39.081284179687501</c:v>
                </c:pt>
                <c:pt idx="605">
                  <c:v>39.081284179687501</c:v>
                </c:pt>
                <c:pt idx="606">
                  <c:v>39.081284179687501</c:v>
                </c:pt>
                <c:pt idx="607">
                  <c:v>39.081284179687501</c:v>
                </c:pt>
                <c:pt idx="608">
                  <c:v>39.081284179687501</c:v>
                </c:pt>
                <c:pt idx="609">
                  <c:v>39.1569213867188</c:v>
                </c:pt>
                <c:pt idx="610">
                  <c:v>39.447307128906303</c:v>
                </c:pt>
                <c:pt idx="611">
                  <c:v>39.712307128906303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tonnes_ha!$H$1</c:f>
              <c:strCache>
                <c:ptCount val="1"/>
                <c:pt idx="0">
                  <c:v>Ca leached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tonnes_ha!$B$2:$B$613</c:f>
              <c:numCache>
                <c:formatCode>yyyy/mm/dd;@</c:formatCode>
                <c:ptCount val="612"/>
                <c:pt idx="0">
                  <c:v>18294</c:v>
                </c:pt>
                <c:pt idx="1">
                  <c:v>18322</c:v>
                </c:pt>
                <c:pt idx="2">
                  <c:v>18353</c:v>
                </c:pt>
                <c:pt idx="3">
                  <c:v>18383</c:v>
                </c:pt>
                <c:pt idx="4">
                  <c:v>18414</c:v>
                </c:pt>
                <c:pt idx="5">
                  <c:v>18444</c:v>
                </c:pt>
                <c:pt idx="6">
                  <c:v>18475</c:v>
                </c:pt>
                <c:pt idx="7">
                  <c:v>18506</c:v>
                </c:pt>
                <c:pt idx="8">
                  <c:v>18536</c:v>
                </c:pt>
                <c:pt idx="9">
                  <c:v>18567</c:v>
                </c:pt>
                <c:pt idx="10">
                  <c:v>18597</c:v>
                </c:pt>
                <c:pt idx="11">
                  <c:v>18628</c:v>
                </c:pt>
                <c:pt idx="12">
                  <c:v>18659</c:v>
                </c:pt>
                <c:pt idx="13">
                  <c:v>18687</c:v>
                </c:pt>
                <c:pt idx="14">
                  <c:v>18718</c:v>
                </c:pt>
                <c:pt idx="15">
                  <c:v>18748</c:v>
                </c:pt>
                <c:pt idx="16">
                  <c:v>18779</c:v>
                </c:pt>
                <c:pt idx="17">
                  <c:v>18809</c:v>
                </c:pt>
                <c:pt idx="18">
                  <c:v>18840</c:v>
                </c:pt>
                <c:pt idx="19">
                  <c:v>18871</c:v>
                </c:pt>
                <c:pt idx="20">
                  <c:v>18901</c:v>
                </c:pt>
                <c:pt idx="21">
                  <c:v>18932</c:v>
                </c:pt>
                <c:pt idx="22">
                  <c:v>18962</c:v>
                </c:pt>
                <c:pt idx="23">
                  <c:v>18993</c:v>
                </c:pt>
                <c:pt idx="24">
                  <c:v>19024</c:v>
                </c:pt>
                <c:pt idx="25">
                  <c:v>19053</c:v>
                </c:pt>
                <c:pt idx="26">
                  <c:v>19084</c:v>
                </c:pt>
                <c:pt idx="27">
                  <c:v>19114</c:v>
                </c:pt>
                <c:pt idx="28">
                  <c:v>19145</c:v>
                </c:pt>
                <c:pt idx="29">
                  <c:v>19175</c:v>
                </c:pt>
                <c:pt idx="30">
                  <c:v>19206</c:v>
                </c:pt>
                <c:pt idx="31">
                  <c:v>19237</c:v>
                </c:pt>
                <c:pt idx="32">
                  <c:v>19267</c:v>
                </c:pt>
                <c:pt idx="33">
                  <c:v>19298</c:v>
                </c:pt>
                <c:pt idx="34">
                  <c:v>19328</c:v>
                </c:pt>
                <c:pt idx="35">
                  <c:v>19359</c:v>
                </c:pt>
                <c:pt idx="36">
                  <c:v>19390</c:v>
                </c:pt>
                <c:pt idx="37">
                  <c:v>19418</c:v>
                </c:pt>
                <c:pt idx="38">
                  <c:v>19449</c:v>
                </c:pt>
                <c:pt idx="39">
                  <c:v>19479</c:v>
                </c:pt>
                <c:pt idx="40">
                  <c:v>19510</c:v>
                </c:pt>
                <c:pt idx="41">
                  <c:v>19540</c:v>
                </c:pt>
                <c:pt idx="42">
                  <c:v>19571</c:v>
                </c:pt>
                <c:pt idx="43">
                  <c:v>19602</c:v>
                </c:pt>
                <c:pt idx="44">
                  <c:v>19632</c:v>
                </c:pt>
                <c:pt idx="45">
                  <c:v>19663</c:v>
                </c:pt>
                <c:pt idx="46">
                  <c:v>19693</c:v>
                </c:pt>
                <c:pt idx="47">
                  <c:v>19724</c:v>
                </c:pt>
                <c:pt idx="48">
                  <c:v>19755</c:v>
                </c:pt>
                <c:pt idx="49">
                  <c:v>19783</c:v>
                </c:pt>
                <c:pt idx="50">
                  <c:v>19814</c:v>
                </c:pt>
                <c:pt idx="51">
                  <c:v>19844</c:v>
                </c:pt>
                <c:pt idx="52">
                  <c:v>19875</c:v>
                </c:pt>
                <c:pt idx="53">
                  <c:v>19905</c:v>
                </c:pt>
                <c:pt idx="54">
                  <c:v>19936</c:v>
                </c:pt>
                <c:pt idx="55">
                  <c:v>19967</c:v>
                </c:pt>
                <c:pt idx="56">
                  <c:v>19997</c:v>
                </c:pt>
                <c:pt idx="57">
                  <c:v>20028</c:v>
                </c:pt>
                <c:pt idx="58">
                  <c:v>20058</c:v>
                </c:pt>
                <c:pt idx="59">
                  <c:v>20089</c:v>
                </c:pt>
                <c:pt idx="60">
                  <c:v>20120</c:v>
                </c:pt>
                <c:pt idx="61">
                  <c:v>20148</c:v>
                </c:pt>
                <c:pt idx="62">
                  <c:v>20179</c:v>
                </c:pt>
                <c:pt idx="63">
                  <c:v>20209</c:v>
                </c:pt>
                <c:pt idx="64">
                  <c:v>20240</c:v>
                </c:pt>
                <c:pt idx="65">
                  <c:v>20270</c:v>
                </c:pt>
                <c:pt idx="66">
                  <c:v>20301</c:v>
                </c:pt>
                <c:pt idx="67">
                  <c:v>20332</c:v>
                </c:pt>
                <c:pt idx="68">
                  <c:v>20362</c:v>
                </c:pt>
                <c:pt idx="69">
                  <c:v>20393</c:v>
                </c:pt>
                <c:pt idx="70">
                  <c:v>20423</c:v>
                </c:pt>
                <c:pt idx="71">
                  <c:v>20454</c:v>
                </c:pt>
                <c:pt idx="72">
                  <c:v>20485</c:v>
                </c:pt>
                <c:pt idx="73">
                  <c:v>20514</c:v>
                </c:pt>
                <c:pt idx="74">
                  <c:v>20545</c:v>
                </c:pt>
                <c:pt idx="75">
                  <c:v>20575</c:v>
                </c:pt>
                <c:pt idx="76">
                  <c:v>20606</c:v>
                </c:pt>
                <c:pt idx="77">
                  <c:v>20636</c:v>
                </c:pt>
                <c:pt idx="78">
                  <c:v>20667</c:v>
                </c:pt>
                <c:pt idx="79">
                  <c:v>20698</c:v>
                </c:pt>
                <c:pt idx="80">
                  <c:v>20728</c:v>
                </c:pt>
                <c:pt idx="81">
                  <c:v>20759</c:v>
                </c:pt>
                <c:pt idx="82">
                  <c:v>20789</c:v>
                </c:pt>
                <c:pt idx="83">
                  <c:v>20820</c:v>
                </c:pt>
                <c:pt idx="84">
                  <c:v>20851</c:v>
                </c:pt>
                <c:pt idx="85">
                  <c:v>20879</c:v>
                </c:pt>
                <c:pt idx="86">
                  <c:v>20910</c:v>
                </c:pt>
                <c:pt idx="87">
                  <c:v>20940</c:v>
                </c:pt>
                <c:pt idx="88">
                  <c:v>20971</c:v>
                </c:pt>
                <c:pt idx="89">
                  <c:v>21001</c:v>
                </c:pt>
                <c:pt idx="90">
                  <c:v>21032</c:v>
                </c:pt>
                <c:pt idx="91">
                  <c:v>21063</c:v>
                </c:pt>
                <c:pt idx="92">
                  <c:v>21093</c:v>
                </c:pt>
                <c:pt idx="93">
                  <c:v>21124</c:v>
                </c:pt>
                <c:pt idx="94">
                  <c:v>21154</c:v>
                </c:pt>
                <c:pt idx="95">
                  <c:v>21185</c:v>
                </c:pt>
                <c:pt idx="96">
                  <c:v>21216</c:v>
                </c:pt>
                <c:pt idx="97">
                  <c:v>21244</c:v>
                </c:pt>
                <c:pt idx="98">
                  <c:v>21275</c:v>
                </c:pt>
                <c:pt idx="99">
                  <c:v>21305</c:v>
                </c:pt>
                <c:pt idx="100">
                  <c:v>21336</c:v>
                </c:pt>
                <c:pt idx="101">
                  <c:v>21366</c:v>
                </c:pt>
                <c:pt idx="102">
                  <c:v>21397</c:v>
                </c:pt>
                <c:pt idx="103">
                  <c:v>21428</c:v>
                </c:pt>
                <c:pt idx="104">
                  <c:v>21458</c:v>
                </c:pt>
                <c:pt idx="105">
                  <c:v>21489</c:v>
                </c:pt>
                <c:pt idx="106">
                  <c:v>21519</c:v>
                </c:pt>
                <c:pt idx="107">
                  <c:v>21550</c:v>
                </c:pt>
                <c:pt idx="108">
                  <c:v>21581</c:v>
                </c:pt>
                <c:pt idx="109">
                  <c:v>21609</c:v>
                </c:pt>
                <c:pt idx="110">
                  <c:v>21640</c:v>
                </c:pt>
                <c:pt idx="111">
                  <c:v>21670</c:v>
                </c:pt>
                <c:pt idx="112">
                  <c:v>21701</c:v>
                </c:pt>
                <c:pt idx="113">
                  <c:v>21731</c:v>
                </c:pt>
                <c:pt idx="114">
                  <c:v>21762</c:v>
                </c:pt>
                <c:pt idx="115">
                  <c:v>21793</c:v>
                </c:pt>
                <c:pt idx="116">
                  <c:v>21823</c:v>
                </c:pt>
                <c:pt idx="117">
                  <c:v>21854</c:v>
                </c:pt>
                <c:pt idx="118">
                  <c:v>21884</c:v>
                </c:pt>
                <c:pt idx="119">
                  <c:v>21915</c:v>
                </c:pt>
                <c:pt idx="120">
                  <c:v>21946</c:v>
                </c:pt>
                <c:pt idx="121">
                  <c:v>21975</c:v>
                </c:pt>
                <c:pt idx="122">
                  <c:v>22006</c:v>
                </c:pt>
                <c:pt idx="123">
                  <c:v>22036</c:v>
                </c:pt>
                <c:pt idx="124">
                  <c:v>22067</c:v>
                </c:pt>
                <c:pt idx="125">
                  <c:v>22097</c:v>
                </c:pt>
                <c:pt idx="126">
                  <c:v>22128</c:v>
                </c:pt>
                <c:pt idx="127">
                  <c:v>22159</c:v>
                </c:pt>
                <c:pt idx="128">
                  <c:v>22189</c:v>
                </c:pt>
                <c:pt idx="129">
                  <c:v>22220</c:v>
                </c:pt>
                <c:pt idx="130">
                  <c:v>22250</c:v>
                </c:pt>
                <c:pt idx="131">
                  <c:v>22281</c:v>
                </c:pt>
                <c:pt idx="132">
                  <c:v>22312</c:v>
                </c:pt>
                <c:pt idx="133">
                  <c:v>22340</c:v>
                </c:pt>
                <c:pt idx="134">
                  <c:v>22371</c:v>
                </c:pt>
                <c:pt idx="135">
                  <c:v>22401</c:v>
                </c:pt>
                <c:pt idx="136">
                  <c:v>22432</c:v>
                </c:pt>
                <c:pt idx="137">
                  <c:v>22462</c:v>
                </c:pt>
                <c:pt idx="138">
                  <c:v>22493</c:v>
                </c:pt>
                <c:pt idx="139">
                  <c:v>22524</c:v>
                </c:pt>
                <c:pt idx="140">
                  <c:v>22554</c:v>
                </c:pt>
                <c:pt idx="141">
                  <c:v>22585</c:v>
                </c:pt>
                <c:pt idx="142">
                  <c:v>22615</c:v>
                </c:pt>
                <c:pt idx="143">
                  <c:v>22646</c:v>
                </c:pt>
                <c:pt idx="144">
                  <c:v>22677</c:v>
                </c:pt>
                <c:pt idx="145">
                  <c:v>22705</c:v>
                </c:pt>
                <c:pt idx="146">
                  <c:v>22736</c:v>
                </c:pt>
                <c:pt idx="147">
                  <c:v>22766</c:v>
                </c:pt>
                <c:pt idx="148">
                  <c:v>22797</c:v>
                </c:pt>
                <c:pt idx="149">
                  <c:v>22827</c:v>
                </c:pt>
                <c:pt idx="150">
                  <c:v>22858</c:v>
                </c:pt>
                <c:pt idx="151">
                  <c:v>22889</c:v>
                </c:pt>
                <c:pt idx="152">
                  <c:v>22919</c:v>
                </c:pt>
                <c:pt idx="153">
                  <c:v>22950</c:v>
                </c:pt>
                <c:pt idx="154">
                  <c:v>22980</c:v>
                </c:pt>
                <c:pt idx="155">
                  <c:v>23011</c:v>
                </c:pt>
                <c:pt idx="156">
                  <c:v>23042</c:v>
                </c:pt>
                <c:pt idx="157">
                  <c:v>23070</c:v>
                </c:pt>
                <c:pt idx="158">
                  <c:v>23101</c:v>
                </c:pt>
                <c:pt idx="159">
                  <c:v>23131</c:v>
                </c:pt>
                <c:pt idx="160">
                  <c:v>23162</c:v>
                </c:pt>
                <c:pt idx="161">
                  <c:v>23192</c:v>
                </c:pt>
                <c:pt idx="162">
                  <c:v>23223</c:v>
                </c:pt>
                <c:pt idx="163">
                  <c:v>23254</c:v>
                </c:pt>
                <c:pt idx="164">
                  <c:v>23284</c:v>
                </c:pt>
                <c:pt idx="165">
                  <c:v>23315</c:v>
                </c:pt>
                <c:pt idx="166">
                  <c:v>23345</c:v>
                </c:pt>
                <c:pt idx="167">
                  <c:v>23376</c:v>
                </c:pt>
                <c:pt idx="168">
                  <c:v>23407</c:v>
                </c:pt>
                <c:pt idx="169">
                  <c:v>23436</c:v>
                </c:pt>
                <c:pt idx="170">
                  <c:v>23467</c:v>
                </c:pt>
                <c:pt idx="171">
                  <c:v>23497</c:v>
                </c:pt>
                <c:pt idx="172">
                  <c:v>23528</c:v>
                </c:pt>
                <c:pt idx="173">
                  <c:v>23558</c:v>
                </c:pt>
                <c:pt idx="174">
                  <c:v>23589</c:v>
                </c:pt>
                <c:pt idx="175">
                  <c:v>23620</c:v>
                </c:pt>
                <c:pt idx="176">
                  <c:v>23650</c:v>
                </c:pt>
                <c:pt idx="177">
                  <c:v>23681</c:v>
                </c:pt>
                <c:pt idx="178">
                  <c:v>23711</c:v>
                </c:pt>
                <c:pt idx="179">
                  <c:v>23742</c:v>
                </c:pt>
                <c:pt idx="180">
                  <c:v>23773</c:v>
                </c:pt>
                <c:pt idx="181">
                  <c:v>23801</c:v>
                </c:pt>
                <c:pt idx="182">
                  <c:v>23832</c:v>
                </c:pt>
                <c:pt idx="183">
                  <c:v>23862</c:v>
                </c:pt>
                <c:pt idx="184">
                  <c:v>23893</c:v>
                </c:pt>
                <c:pt idx="185">
                  <c:v>23923</c:v>
                </c:pt>
                <c:pt idx="186">
                  <c:v>23954</c:v>
                </c:pt>
                <c:pt idx="187">
                  <c:v>23985</c:v>
                </c:pt>
                <c:pt idx="188">
                  <c:v>24015</c:v>
                </c:pt>
                <c:pt idx="189">
                  <c:v>24046</c:v>
                </c:pt>
                <c:pt idx="190">
                  <c:v>24076</c:v>
                </c:pt>
                <c:pt idx="191">
                  <c:v>24107</c:v>
                </c:pt>
                <c:pt idx="192">
                  <c:v>24138</c:v>
                </c:pt>
                <c:pt idx="193">
                  <c:v>24166</c:v>
                </c:pt>
                <c:pt idx="194">
                  <c:v>24197</c:v>
                </c:pt>
                <c:pt idx="195">
                  <c:v>24227</c:v>
                </c:pt>
                <c:pt idx="196">
                  <c:v>24258</c:v>
                </c:pt>
                <c:pt idx="197">
                  <c:v>24288</c:v>
                </c:pt>
                <c:pt idx="198">
                  <c:v>24319</c:v>
                </c:pt>
                <c:pt idx="199">
                  <c:v>24350</c:v>
                </c:pt>
                <c:pt idx="200">
                  <c:v>24380</c:v>
                </c:pt>
                <c:pt idx="201">
                  <c:v>24411</c:v>
                </c:pt>
                <c:pt idx="202">
                  <c:v>24441</c:v>
                </c:pt>
                <c:pt idx="203">
                  <c:v>24472</c:v>
                </c:pt>
                <c:pt idx="204">
                  <c:v>24503</c:v>
                </c:pt>
                <c:pt idx="205">
                  <c:v>24531</c:v>
                </c:pt>
                <c:pt idx="206">
                  <c:v>24562</c:v>
                </c:pt>
                <c:pt idx="207">
                  <c:v>24592</c:v>
                </c:pt>
                <c:pt idx="208">
                  <c:v>24623</c:v>
                </c:pt>
                <c:pt idx="209">
                  <c:v>24653</c:v>
                </c:pt>
                <c:pt idx="210">
                  <c:v>24684</c:v>
                </c:pt>
                <c:pt idx="211">
                  <c:v>24715</c:v>
                </c:pt>
                <c:pt idx="212">
                  <c:v>24745</c:v>
                </c:pt>
                <c:pt idx="213">
                  <c:v>24776</c:v>
                </c:pt>
                <c:pt idx="214">
                  <c:v>24806</c:v>
                </c:pt>
                <c:pt idx="215">
                  <c:v>24837</c:v>
                </c:pt>
                <c:pt idx="216">
                  <c:v>24868</c:v>
                </c:pt>
                <c:pt idx="217">
                  <c:v>24897</c:v>
                </c:pt>
                <c:pt idx="218">
                  <c:v>24928</c:v>
                </c:pt>
                <c:pt idx="219">
                  <c:v>24958</c:v>
                </c:pt>
                <c:pt idx="220">
                  <c:v>24989</c:v>
                </c:pt>
                <c:pt idx="221">
                  <c:v>25019</c:v>
                </c:pt>
                <c:pt idx="222">
                  <c:v>25050</c:v>
                </c:pt>
                <c:pt idx="223">
                  <c:v>25081</c:v>
                </c:pt>
                <c:pt idx="224">
                  <c:v>25111</c:v>
                </c:pt>
                <c:pt idx="225">
                  <c:v>25142</c:v>
                </c:pt>
                <c:pt idx="226">
                  <c:v>25172</c:v>
                </c:pt>
                <c:pt idx="227">
                  <c:v>25203</c:v>
                </c:pt>
                <c:pt idx="228">
                  <c:v>25234</c:v>
                </c:pt>
                <c:pt idx="229">
                  <c:v>25262</c:v>
                </c:pt>
                <c:pt idx="230">
                  <c:v>25293</c:v>
                </c:pt>
                <c:pt idx="231">
                  <c:v>25323</c:v>
                </c:pt>
                <c:pt idx="232">
                  <c:v>25354</c:v>
                </c:pt>
                <c:pt idx="233">
                  <c:v>25384</c:v>
                </c:pt>
                <c:pt idx="234">
                  <c:v>25415</c:v>
                </c:pt>
                <c:pt idx="235">
                  <c:v>25446</c:v>
                </c:pt>
                <c:pt idx="236">
                  <c:v>25476</c:v>
                </c:pt>
                <c:pt idx="237">
                  <c:v>25507</c:v>
                </c:pt>
                <c:pt idx="238">
                  <c:v>25537</c:v>
                </c:pt>
                <c:pt idx="239">
                  <c:v>25568</c:v>
                </c:pt>
                <c:pt idx="240">
                  <c:v>25599</c:v>
                </c:pt>
                <c:pt idx="241">
                  <c:v>25627</c:v>
                </c:pt>
                <c:pt idx="242">
                  <c:v>25658</c:v>
                </c:pt>
                <c:pt idx="243">
                  <c:v>25688</c:v>
                </c:pt>
                <c:pt idx="244">
                  <c:v>25719</c:v>
                </c:pt>
                <c:pt idx="245">
                  <c:v>25749</c:v>
                </c:pt>
                <c:pt idx="246">
                  <c:v>25780</c:v>
                </c:pt>
                <c:pt idx="247">
                  <c:v>25811</c:v>
                </c:pt>
                <c:pt idx="248">
                  <c:v>25841</c:v>
                </c:pt>
                <c:pt idx="249">
                  <c:v>25872</c:v>
                </c:pt>
                <c:pt idx="250">
                  <c:v>25902</c:v>
                </c:pt>
                <c:pt idx="251">
                  <c:v>25933</c:v>
                </c:pt>
                <c:pt idx="252">
                  <c:v>25964</c:v>
                </c:pt>
                <c:pt idx="253">
                  <c:v>25992</c:v>
                </c:pt>
                <c:pt idx="254">
                  <c:v>26023</c:v>
                </c:pt>
                <c:pt idx="255">
                  <c:v>26053</c:v>
                </c:pt>
                <c:pt idx="256">
                  <c:v>26084</c:v>
                </c:pt>
                <c:pt idx="257">
                  <c:v>26114</c:v>
                </c:pt>
                <c:pt idx="258">
                  <c:v>26145</c:v>
                </c:pt>
                <c:pt idx="259">
                  <c:v>26176</c:v>
                </c:pt>
                <c:pt idx="260">
                  <c:v>26206</c:v>
                </c:pt>
                <c:pt idx="261">
                  <c:v>26237</c:v>
                </c:pt>
                <c:pt idx="262">
                  <c:v>26267</c:v>
                </c:pt>
                <c:pt idx="263">
                  <c:v>26298</c:v>
                </c:pt>
                <c:pt idx="264">
                  <c:v>26329</c:v>
                </c:pt>
                <c:pt idx="265">
                  <c:v>26358</c:v>
                </c:pt>
                <c:pt idx="266">
                  <c:v>26389</c:v>
                </c:pt>
                <c:pt idx="267">
                  <c:v>26419</c:v>
                </c:pt>
                <c:pt idx="268">
                  <c:v>26450</c:v>
                </c:pt>
                <c:pt idx="269">
                  <c:v>26480</c:v>
                </c:pt>
                <c:pt idx="270">
                  <c:v>26511</c:v>
                </c:pt>
                <c:pt idx="271">
                  <c:v>26542</c:v>
                </c:pt>
                <c:pt idx="272">
                  <c:v>26572</c:v>
                </c:pt>
                <c:pt idx="273">
                  <c:v>26603</c:v>
                </c:pt>
                <c:pt idx="274">
                  <c:v>26633</c:v>
                </c:pt>
                <c:pt idx="275">
                  <c:v>26664</c:v>
                </c:pt>
                <c:pt idx="276">
                  <c:v>26695</c:v>
                </c:pt>
                <c:pt idx="277">
                  <c:v>26723</c:v>
                </c:pt>
                <c:pt idx="278">
                  <c:v>26754</c:v>
                </c:pt>
                <c:pt idx="279">
                  <c:v>26784</c:v>
                </c:pt>
                <c:pt idx="280">
                  <c:v>26815</c:v>
                </c:pt>
                <c:pt idx="281">
                  <c:v>26845</c:v>
                </c:pt>
                <c:pt idx="282">
                  <c:v>26876</c:v>
                </c:pt>
                <c:pt idx="283">
                  <c:v>26907</c:v>
                </c:pt>
                <c:pt idx="284">
                  <c:v>26937</c:v>
                </c:pt>
                <c:pt idx="285">
                  <c:v>26968</c:v>
                </c:pt>
                <c:pt idx="286">
                  <c:v>26998</c:v>
                </c:pt>
                <c:pt idx="287">
                  <c:v>27029</c:v>
                </c:pt>
                <c:pt idx="288">
                  <c:v>27060</c:v>
                </c:pt>
                <c:pt idx="289">
                  <c:v>27088</c:v>
                </c:pt>
                <c:pt idx="290">
                  <c:v>27119</c:v>
                </c:pt>
                <c:pt idx="291">
                  <c:v>27149</c:v>
                </c:pt>
                <c:pt idx="292">
                  <c:v>27180</c:v>
                </c:pt>
                <c:pt idx="293">
                  <c:v>27210</c:v>
                </c:pt>
                <c:pt idx="294">
                  <c:v>27241</c:v>
                </c:pt>
                <c:pt idx="295">
                  <c:v>27272</c:v>
                </c:pt>
                <c:pt idx="296">
                  <c:v>27302</c:v>
                </c:pt>
                <c:pt idx="297">
                  <c:v>27333</c:v>
                </c:pt>
                <c:pt idx="298">
                  <c:v>27363</c:v>
                </c:pt>
                <c:pt idx="299">
                  <c:v>27394</c:v>
                </c:pt>
                <c:pt idx="300">
                  <c:v>27425</c:v>
                </c:pt>
                <c:pt idx="301">
                  <c:v>27453</c:v>
                </c:pt>
                <c:pt idx="302">
                  <c:v>27484</c:v>
                </c:pt>
                <c:pt idx="303">
                  <c:v>27514</c:v>
                </c:pt>
                <c:pt idx="304">
                  <c:v>27545</c:v>
                </c:pt>
                <c:pt idx="305">
                  <c:v>27575</c:v>
                </c:pt>
                <c:pt idx="306">
                  <c:v>27606</c:v>
                </c:pt>
                <c:pt idx="307">
                  <c:v>27637</c:v>
                </c:pt>
                <c:pt idx="308">
                  <c:v>27667</c:v>
                </c:pt>
                <c:pt idx="309">
                  <c:v>27698</c:v>
                </c:pt>
                <c:pt idx="310">
                  <c:v>27728</c:v>
                </c:pt>
                <c:pt idx="311">
                  <c:v>27759</c:v>
                </c:pt>
                <c:pt idx="312">
                  <c:v>27790</c:v>
                </c:pt>
                <c:pt idx="313">
                  <c:v>27819</c:v>
                </c:pt>
                <c:pt idx="314">
                  <c:v>27850</c:v>
                </c:pt>
                <c:pt idx="315">
                  <c:v>27880</c:v>
                </c:pt>
                <c:pt idx="316">
                  <c:v>27911</c:v>
                </c:pt>
                <c:pt idx="317">
                  <c:v>27941</c:v>
                </c:pt>
                <c:pt idx="318">
                  <c:v>27972</c:v>
                </c:pt>
                <c:pt idx="319">
                  <c:v>28003</c:v>
                </c:pt>
                <c:pt idx="320">
                  <c:v>28033</c:v>
                </c:pt>
                <c:pt idx="321">
                  <c:v>28064</c:v>
                </c:pt>
                <c:pt idx="322">
                  <c:v>28094</c:v>
                </c:pt>
                <c:pt idx="323">
                  <c:v>28125</c:v>
                </c:pt>
                <c:pt idx="324">
                  <c:v>28156</c:v>
                </c:pt>
                <c:pt idx="325">
                  <c:v>28184</c:v>
                </c:pt>
                <c:pt idx="326">
                  <c:v>28215</c:v>
                </c:pt>
                <c:pt idx="327">
                  <c:v>28245</c:v>
                </c:pt>
                <c:pt idx="328">
                  <c:v>28276</c:v>
                </c:pt>
                <c:pt idx="329">
                  <c:v>28306</c:v>
                </c:pt>
                <c:pt idx="330">
                  <c:v>28337</c:v>
                </c:pt>
                <c:pt idx="331">
                  <c:v>28368</c:v>
                </c:pt>
                <c:pt idx="332">
                  <c:v>28398</c:v>
                </c:pt>
                <c:pt idx="333">
                  <c:v>28429</c:v>
                </c:pt>
                <c:pt idx="334">
                  <c:v>28459</c:v>
                </c:pt>
                <c:pt idx="335">
                  <c:v>28490</c:v>
                </c:pt>
                <c:pt idx="336">
                  <c:v>28521</c:v>
                </c:pt>
                <c:pt idx="337">
                  <c:v>28549</c:v>
                </c:pt>
                <c:pt idx="338">
                  <c:v>28580</c:v>
                </c:pt>
                <c:pt idx="339">
                  <c:v>28610</c:v>
                </c:pt>
                <c:pt idx="340">
                  <c:v>28641</c:v>
                </c:pt>
                <c:pt idx="341">
                  <c:v>28671</c:v>
                </c:pt>
                <c:pt idx="342">
                  <c:v>28702</c:v>
                </c:pt>
                <c:pt idx="343">
                  <c:v>28733</c:v>
                </c:pt>
                <c:pt idx="344">
                  <c:v>28763</c:v>
                </c:pt>
                <c:pt idx="345">
                  <c:v>28794</c:v>
                </c:pt>
                <c:pt idx="346">
                  <c:v>28824</c:v>
                </c:pt>
                <c:pt idx="347">
                  <c:v>28855</c:v>
                </c:pt>
                <c:pt idx="348">
                  <c:v>28886</c:v>
                </c:pt>
                <c:pt idx="349">
                  <c:v>28914</c:v>
                </c:pt>
                <c:pt idx="350">
                  <c:v>28945</c:v>
                </c:pt>
                <c:pt idx="351">
                  <c:v>28975</c:v>
                </c:pt>
                <c:pt idx="352">
                  <c:v>29006</c:v>
                </c:pt>
                <c:pt idx="353">
                  <c:v>29036</c:v>
                </c:pt>
                <c:pt idx="354">
                  <c:v>29067</c:v>
                </c:pt>
                <c:pt idx="355">
                  <c:v>29098</c:v>
                </c:pt>
                <c:pt idx="356">
                  <c:v>29128</c:v>
                </c:pt>
                <c:pt idx="357">
                  <c:v>29159</c:v>
                </c:pt>
                <c:pt idx="358">
                  <c:v>29189</c:v>
                </c:pt>
                <c:pt idx="359">
                  <c:v>29220</c:v>
                </c:pt>
                <c:pt idx="360">
                  <c:v>29251</c:v>
                </c:pt>
                <c:pt idx="361">
                  <c:v>29280</c:v>
                </c:pt>
                <c:pt idx="362">
                  <c:v>29311</c:v>
                </c:pt>
                <c:pt idx="363">
                  <c:v>29341</c:v>
                </c:pt>
                <c:pt idx="364">
                  <c:v>29372</c:v>
                </c:pt>
                <c:pt idx="365">
                  <c:v>29402</c:v>
                </c:pt>
                <c:pt idx="366">
                  <c:v>29433</c:v>
                </c:pt>
                <c:pt idx="367">
                  <c:v>29464</c:v>
                </c:pt>
                <c:pt idx="368">
                  <c:v>29494</c:v>
                </c:pt>
                <c:pt idx="369">
                  <c:v>29525</c:v>
                </c:pt>
                <c:pt idx="370">
                  <c:v>29555</c:v>
                </c:pt>
                <c:pt idx="371">
                  <c:v>29586</c:v>
                </c:pt>
                <c:pt idx="372">
                  <c:v>29617</c:v>
                </c:pt>
                <c:pt idx="373">
                  <c:v>29645</c:v>
                </c:pt>
                <c:pt idx="374">
                  <c:v>29676</c:v>
                </c:pt>
                <c:pt idx="375">
                  <c:v>29706</c:v>
                </c:pt>
                <c:pt idx="376">
                  <c:v>29737</c:v>
                </c:pt>
                <c:pt idx="377">
                  <c:v>29767</c:v>
                </c:pt>
                <c:pt idx="378">
                  <c:v>29798</c:v>
                </c:pt>
                <c:pt idx="379">
                  <c:v>29829</c:v>
                </c:pt>
                <c:pt idx="380">
                  <c:v>29859</c:v>
                </c:pt>
                <c:pt idx="381">
                  <c:v>29890</c:v>
                </c:pt>
                <c:pt idx="382">
                  <c:v>29920</c:v>
                </c:pt>
                <c:pt idx="383">
                  <c:v>29951</c:v>
                </c:pt>
                <c:pt idx="384">
                  <c:v>29982</c:v>
                </c:pt>
                <c:pt idx="385">
                  <c:v>30010</c:v>
                </c:pt>
                <c:pt idx="386">
                  <c:v>30041</c:v>
                </c:pt>
                <c:pt idx="387">
                  <c:v>30071</c:v>
                </c:pt>
                <c:pt idx="388">
                  <c:v>30102</c:v>
                </c:pt>
                <c:pt idx="389">
                  <c:v>30132</c:v>
                </c:pt>
                <c:pt idx="390">
                  <c:v>30163</c:v>
                </c:pt>
                <c:pt idx="391">
                  <c:v>30194</c:v>
                </c:pt>
                <c:pt idx="392">
                  <c:v>30224</c:v>
                </c:pt>
                <c:pt idx="393">
                  <c:v>30255</c:v>
                </c:pt>
                <c:pt idx="394">
                  <c:v>30285</c:v>
                </c:pt>
                <c:pt idx="395">
                  <c:v>30316</c:v>
                </c:pt>
                <c:pt idx="396">
                  <c:v>30347</c:v>
                </c:pt>
                <c:pt idx="397">
                  <c:v>30375</c:v>
                </c:pt>
                <c:pt idx="398">
                  <c:v>30406</c:v>
                </c:pt>
                <c:pt idx="399">
                  <c:v>30436</c:v>
                </c:pt>
                <c:pt idx="400">
                  <c:v>30467</c:v>
                </c:pt>
                <c:pt idx="401">
                  <c:v>30497</c:v>
                </c:pt>
                <c:pt idx="402">
                  <c:v>30528</c:v>
                </c:pt>
                <c:pt idx="403">
                  <c:v>30559</c:v>
                </c:pt>
                <c:pt idx="404">
                  <c:v>30589</c:v>
                </c:pt>
                <c:pt idx="405">
                  <c:v>30620</c:v>
                </c:pt>
                <c:pt idx="406">
                  <c:v>30650</c:v>
                </c:pt>
                <c:pt idx="407">
                  <c:v>30681</c:v>
                </c:pt>
                <c:pt idx="408">
                  <c:v>30712</c:v>
                </c:pt>
                <c:pt idx="409">
                  <c:v>30741</c:v>
                </c:pt>
                <c:pt idx="410">
                  <c:v>30772</c:v>
                </c:pt>
                <c:pt idx="411">
                  <c:v>30802</c:v>
                </c:pt>
                <c:pt idx="412">
                  <c:v>30833</c:v>
                </c:pt>
                <c:pt idx="413">
                  <c:v>30863</c:v>
                </c:pt>
                <c:pt idx="414">
                  <c:v>30894</c:v>
                </c:pt>
                <c:pt idx="415">
                  <c:v>30925</c:v>
                </c:pt>
                <c:pt idx="416">
                  <c:v>30955</c:v>
                </c:pt>
                <c:pt idx="417">
                  <c:v>30986</c:v>
                </c:pt>
                <c:pt idx="418">
                  <c:v>31016</c:v>
                </c:pt>
                <c:pt idx="419">
                  <c:v>31047</c:v>
                </c:pt>
                <c:pt idx="420">
                  <c:v>31078</c:v>
                </c:pt>
                <c:pt idx="421">
                  <c:v>31106</c:v>
                </c:pt>
                <c:pt idx="422">
                  <c:v>31137</c:v>
                </c:pt>
                <c:pt idx="423">
                  <c:v>31167</c:v>
                </c:pt>
                <c:pt idx="424">
                  <c:v>31198</c:v>
                </c:pt>
                <c:pt idx="425">
                  <c:v>31228</c:v>
                </c:pt>
                <c:pt idx="426">
                  <c:v>31259</c:v>
                </c:pt>
                <c:pt idx="427">
                  <c:v>31290</c:v>
                </c:pt>
                <c:pt idx="428">
                  <c:v>31320</c:v>
                </c:pt>
                <c:pt idx="429">
                  <c:v>31351</c:v>
                </c:pt>
                <c:pt idx="430">
                  <c:v>31381</c:v>
                </c:pt>
                <c:pt idx="431">
                  <c:v>31412</c:v>
                </c:pt>
                <c:pt idx="432">
                  <c:v>31443</c:v>
                </c:pt>
                <c:pt idx="433">
                  <c:v>31471</c:v>
                </c:pt>
                <c:pt idx="434">
                  <c:v>31502</c:v>
                </c:pt>
                <c:pt idx="435">
                  <c:v>31532</c:v>
                </c:pt>
                <c:pt idx="436">
                  <c:v>31563</c:v>
                </c:pt>
                <c:pt idx="437">
                  <c:v>31593</c:v>
                </c:pt>
                <c:pt idx="438">
                  <c:v>31624</c:v>
                </c:pt>
                <c:pt idx="439">
                  <c:v>31655</c:v>
                </c:pt>
                <c:pt idx="440">
                  <c:v>31685</c:v>
                </c:pt>
                <c:pt idx="441">
                  <c:v>31716</c:v>
                </c:pt>
                <c:pt idx="442">
                  <c:v>31746</c:v>
                </c:pt>
                <c:pt idx="443">
                  <c:v>31777</c:v>
                </c:pt>
                <c:pt idx="444">
                  <c:v>31808</c:v>
                </c:pt>
                <c:pt idx="445">
                  <c:v>31836</c:v>
                </c:pt>
                <c:pt idx="446">
                  <c:v>31867</c:v>
                </c:pt>
                <c:pt idx="447">
                  <c:v>31897</c:v>
                </c:pt>
                <c:pt idx="448">
                  <c:v>31928</c:v>
                </c:pt>
                <c:pt idx="449">
                  <c:v>31958</c:v>
                </c:pt>
                <c:pt idx="450">
                  <c:v>31989</c:v>
                </c:pt>
                <c:pt idx="451">
                  <c:v>32020</c:v>
                </c:pt>
                <c:pt idx="452">
                  <c:v>32050</c:v>
                </c:pt>
                <c:pt idx="453">
                  <c:v>32081</c:v>
                </c:pt>
                <c:pt idx="454">
                  <c:v>32111</c:v>
                </c:pt>
                <c:pt idx="455">
                  <c:v>32142</c:v>
                </c:pt>
                <c:pt idx="456">
                  <c:v>32173</c:v>
                </c:pt>
                <c:pt idx="457">
                  <c:v>32202</c:v>
                </c:pt>
                <c:pt idx="458">
                  <c:v>32233</c:v>
                </c:pt>
                <c:pt idx="459">
                  <c:v>32263</c:v>
                </c:pt>
                <c:pt idx="460">
                  <c:v>32294</c:v>
                </c:pt>
                <c:pt idx="461">
                  <c:v>32324</c:v>
                </c:pt>
                <c:pt idx="462">
                  <c:v>32355</c:v>
                </c:pt>
                <c:pt idx="463">
                  <c:v>32386</c:v>
                </c:pt>
                <c:pt idx="464">
                  <c:v>32416</c:v>
                </c:pt>
                <c:pt idx="465">
                  <c:v>32447</c:v>
                </c:pt>
                <c:pt idx="466">
                  <c:v>32477</c:v>
                </c:pt>
                <c:pt idx="467">
                  <c:v>32508</c:v>
                </c:pt>
                <c:pt idx="468">
                  <c:v>32539</c:v>
                </c:pt>
                <c:pt idx="469">
                  <c:v>32567</c:v>
                </c:pt>
                <c:pt idx="470">
                  <c:v>32598</c:v>
                </c:pt>
                <c:pt idx="471">
                  <c:v>32628</c:v>
                </c:pt>
                <c:pt idx="472">
                  <c:v>32659</c:v>
                </c:pt>
                <c:pt idx="473">
                  <c:v>32689</c:v>
                </c:pt>
                <c:pt idx="474">
                  <c:v>32720</c:v>
                </c:pt>
                <c:pt idx="475">
                  <c:v>32751</c:v>
                </c:pt>
                <c:pt idx="476">
                  <c:v>32781</c:v>
                </c:pt>
                <c:pt idx="477">
                  <c:v>32812</c:v>
                </c:pt>
                <c:pt idx="478">
                  <c:v>32842</c:v>
                </c:pt>
                <c:pt idx="479">
                  <c:v>32873</c:v>
                </c:pt>
                <c:pt idx="480">
                  <c:v>32904</c:v>
                </c:pt>
                <c:pt idx="481">
                  <c:v>32932</c:v>
                </c:pt>
                <c:pt idx="482">
                  <c:v>32963</c:v>
                </c:pt>
                <c:pt idx="483">
                  <c:v>32993</c:v>
                </c:pt>
                <c:pt idx="484">
                  <c:v>33024</c:v>
                </c:pt>
                <c:pt idx="485">
                  <c:v>33054</c:v>
                </c:pt>
                <c:pt idx="486">
                  <c:v>33085</c:v>
                </c:pt>
                <c:pt idx="487">
                  <c:v>33116</c:v>
                </c:pt>
                <c:pt idx="488">
                  <c:v>33146</c:v>
                </c:pt>
                <c:pt idx="489">
                  <c:v>33177</c:v>
                </c:pt>
                <c:pt idx="490">
                  <c:v>33207</c:v>
                </c:pt>
                <c:pt idx="491">
                  <c:v>33238</c:v>
                </c:pt>
                <c:pt idx="492">
                  <c:v>33269</c:v>
                </c:pt>
                <c:pt idx="493">
                  <c:v>33297</c:v>
                </c:pt>
                <c:pt idx="494">
                  <c:v>33328</c:v>
                </c:pt>
                <c:pt idx="495">
                  <c:v>33358</c:v>
                </c:pt>
                <c:pt idx="496">
                  <c:v>33389</c:v>
                </c:pt>
                <c:pt idx="497">
                  <c:v>33419</c:v>
                </c:pt>
                <c:pt idx="498">
                  <c:v>33450</c:v>
                </c:pt>
                <c:pt idx="499">
                  <c:v>33481</c:v>
                </c:pt>
                <c:pt idx="500">
                  <c:v>33511</c:v>
                </c:pt>
                <c:pt idx="501">
                  <c:v>33542</c:v>
                </c:pt>
                <c:pt idx="502">
                  <c:v>33572</c:v>
                </c:pt>
                <c:pt idx="503">
                  <c:v>33603</c:v>
                </c:pt>
                <c:pt idx="504">
                  <c:v>33634</c:v>
                </c:pt>
                <c:pt idx="505">
                  <c:v>33663</c:v>
                </c:pt>
                <c:pt idx="506">
                  <c:v>33694</c:v>
                </c:pt>
                <c:pt idx="507">
                  <c:v>33724</c:v>
                </c:pt>
                <c:pt idx="508">
                  <c:v>33755</c:v>
                </c:pt>
                <c:pt idx="509">
                  <c:v>33785</c:v>
                </c:pt>
                <c:pt idx="510">
                  <c:v>33816</c:v>
                </c:pt>
                <c:pt idx="511">
                  <c:v>33847</c:v>
                </c:pt>
                <c:pt idx="512">
                  <c:v>33877</c:v>
                </c:pt>
                <c:pt idx="513">
                  <c:v>33908</c:v>
                </c:pt>
                <c:pt idx="514">
                  <c:v>33938</c:v>
                </c:pt>
                <c:pt idx="515">
                  <c:v>33969</c:v>
                </c:pt>
                <c:pt idx="516">
                  <c:v>34000</c:v>
                </c:pt>
                <c:pt idx="517">
                  <c:v>34028</c:v>
                </c:pt>
                <c:pt idx="518">
                  <c:v>34059</c:v>
                </c:pt>
                <c:pt idx="519">
                  <c:v>34089</c:v>
                </c:pt>
                <c:pt idx="520">
                  <c:v>34120</c:v>
                </c:pt>
                <c:pt idx="521">
                  <c:v>34150</c:v>
                </c:pt>
                <c:pt idx="522">
                  <c:v>34181</c:v>
                </c:pt>
                <c:pt idx="523">
                  <c:v>34212</c:v>
                </c:pt>
                <c:pt idx="524">
                  <c:v>34242</c:v>
                </c:pt>
                <c:pt idx="525">
                  <c:v>34273</c:v>
                </c:pt>
                <c:pt idx="526">
                  <c:v>34303</c:v>
                </c:pt>
                <c:pt idx="527">
                  <c:v>34334</c:v>
                </c:pt>
                <c:pt idx="528">
                  <c:v>34365</c:v>
                </c:pt>
                <c:pt idx="529">
                  <c:v>34393</c:v>
                </c:pt>
                <c:pt idx="530">
                  <c:v>34424</c:v>
                </c:pt>
                <c:pt idx="531">
                  <c:v>34454</c:v>
                </c:pt>
                <c:pt idx="532">
                  <c:v>34485</c:v>
                </c:pt>
                <c:pt idx="533">
                  <c:v>34515</c:v>
                </c:pt>
                <c:pt idx="534">
                  <c:v>34546</c:v>
                </c:pt>
                <c:pt idx="535">
                  <c:v>34577</c:v>
                </c:pt>
                <c:pt idx="536">
                  <c:v>34607</c:v>
                </c:pt>
                <c:pt idx="537">
                  <c:v>34638</c:v>
                </c:pt>
                <c:pt idx="538">
                  <c:v>34668</c:v>
                </c:pt>
                <c:pt idx="539">
                  <c:v>34699</c:v>
                </c:pt>
                <c:pt idx="540">
                  <c:v>34730</c:v>
                </c:pt>
                <c:pt idx="541">
                  <c:v>34758</c:v>
                </c:pt>
                <c:pt idx="542">
                  <c:v>34789</c:v>
                </c:pt>
                <c:pt idx="543">
                  <c:v>34819</c:v>
                </c:pt>
                <c:pt idx="544">
                  <c:v>34850</c:v>
                </c:pt>
                <c:pt idx="545">
                  <c:v>34880</c:v>
                </c:pt>
                <c:pt idx="546">
                  <c:v>34911</c:v>
                </c:pt>
                <c:pt idx="547">
                  <c:v>34942</c:v>
                </c:pt>
                <c:pt idx="548">
                  <c:v>34972</c:v>
                </c:pt>
                <c:pt idx="549">
                  <c:v>35003</c:v>
                </c:pt>
                <c:pt idx="550">
                  <c:v>35033</c:v>
                </c:pt>
                <c:pt idx="551">
                  <c:v>35064</c:v>
                </c:pt>
                <c:pt idx="552">
                  <c:v>35095</c:v>
                </c:pt>
                <c:pt idx="553">
                  <c:v>35124</c:v>
                </c:pt>
                <c:pt idx="554">
                  <c:v>35155</c:v>
                </c:pt>
                <c:pt idx="555">
                  <c:v>35185</c:v>
                </c:pt>
                <c:pt idx="556">
                  <c:v>35216</c:v>
                </c:pt>
                <c:pt idx="557">
                  <c:v>35246</c:v>
                </c:pt>
                <c:pt idx="558">
                  <c:v>35277</c:v>
                </c:pt>
                <c:pt idx="559">
                  <c:v>35308</c:v>
                </c:pt>
                <c:pt idx="560">
                  <c:v>35338</c:v>
                </c:pt>
                <c:pt idx="561">
                  <c:v>35369</c:v>
                </c:pt>
                <c:pt idx="562">
                  <c:v>35399</c:v>
                </c:pt>
                <c:pt idx="563">
                  <c:v>35430</c:v>
                </c:pt>
                <c:pt idx="564">
                  <c:v>35461</c:v>
                </c:pt>
                <c:pt idx="565">
                  <c:v>35489</c:v>
                </c:pt>
                <c:pt idx="566">
                  <c:v>35520</c:v>
                </c:pt>
                <c:pt idx="567">
                  <c:v>35550</c:v>
                </c:pt>
                <c:pt idx="568">
                  <c:v>35581</c:v>
                </c:pt>
                <c:pt idx="569">
                  <c:v>35611</c:v>
                </c:pt>
                <c:pt idx="570">
                  <c:v>35642</c:v>
                </c:pt>
                <c:pt idx="571">
                  <c:v>35673</c:v>
                </c:pt>
                <c:pt idx="572">
                  <c:v>35703</c:v>
                </c:pt>
                <c:pt idx="573">
                  <c:v>35734</c:v>
                </c:pt>
                <c:pt idx="574">
                  <c:v>35764</c:v>
                </c:pt>
                <c:pt idx="575">
                  <c:v>35795</c:v>
                </c:pt>
                <c:pt idx="576">
                  <c:v>35826</c:v>
                </c:pt>
                <c:pt idx="577">
                  <c:v>35854</c:v>
                </c:pt>
                <c:pt idx="578">
                  <c:v>35885</c:v>
                </c:pt>
                <c:pt idx="579">
                  <c:v>35915</c:v>
                </c:pt>
                <c:pt idx="580">
                  <c:v>35946</c:v>
                </c:pt>
                <c:pt idx="581">
                  <c:v>35976</c:v>
                </c:pt>
                <c:pt idx="582">
                  <c:v>36007</c:v>
                </c:pt>
                <c:pt idx="583">
                  <c:v>36038</c:v>
                </c:pt>
                <c:pt idx="584">
                  <c:v>36068</c:v>
                </c:pt>
                <c:pt idx="585">
                  <c:v>36099</c:v>
                </c:pt>
                <c:pt idx="586">
                  <c:v>36129</c:v>
                </c:pt>
                <c:pt idx="587">
                  <c:v>36160</c:v>
                </c:pt>
                <c:pt idx="588">
                  <c:v>36191</c:v>
                </c:pt>
                <c:pt idx="589">
                  <c:v>36219</c:v>
                </c:pt>
                <c:pt idx="590">
                  <c:v>36250</c:v>
                </c:pt>
                <c:pt idx="591">
                  <c:v>36280</c:v>
                </c:pt>
                <c:pt idx="592">
                  <c:v>36311</c:v>
                </c:pt>
                <c:pt idx="593">
                  <c:v>36341</c:v>
                </c:pt>
                <c:pt idx="594">
                  <c:v>36372</c:v>
                </c:pt>
                <c:pt idx="595">
                  <c:v>36403</c:v>
                </c:pt>
                <c:pt idx="596">
                  <c:v>36433</c:v>
                </c:pt>
                <c:pt idx="597">
                  <c:v>36464</c:v>
                </c:pt>
                <c:pt idx="598">
                  <c:v>36494</c:v>
                </c:pt>
                <c:pt idx="599">
                  <c:v>36525</c:v>
                </c:pt>
                <c:pt idx="600">
                  <c:v>36556</c:v>
                </c:pt>
                <c:pt idx="601">
                  <c:v>36585</c:v>
                </c:pt>
                <c:pt idx="602">
                  <c:v>36616</c:v>
                </c:pt>
                <c:pt idx="603">
                  <c:v>36646</c:v>
                </c:pt>
                <c:pt idx="604">
                  <c:v>36677</c:v>
                </c:pt>
                <c:pt idx="605">
                  <c:v>36707</c:v>
                </c:pt>
                <c:pt idx="606">
                  <c:v>36738</c:v>
                </c:pt>
                <c:pt idx="607">
                  <c:v>36769</c:v>
                </c:pt>
                <c:pt idx="608">
                  <c:v>36799</c:v>
                </c:pt>
                <c:pt idx="609">
                  <c:v>36830</c:v>
                </c:pt>
                <c:pt idx="610">
                  <c:v>36860</c:v>
                </c:pt>
                <c:pt idx="611">
                  <c:v>36891</c:v>
                </c:pt>
              </c:numCache>
            </c:numRef>
          </c:cat>
          <c:val>
            <c:numRef>
              <c:f>tonnes_ha!$H$2:$H$613</c:f>
              <c:numCache>
                <c:formatCode>0</c:formatCode>
                <c:ptCount val="6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7.1325578028336203E-6</c:v>
                </c:pt>
                <c:pt idx="5">
                  <c:v>2.6785463560372598E-5</c:v>
                </c:pt>
                <c:pt idx="6">
                  <c:v>2.7105922345072001E-5</c:v>
                </c:pt>
                <c:pt idx="7">
                  <c:v>2.7105922345072001E-5</c:v>
                </c:pt>
                <c:pt idx="8">
                  <c:v>2.7105922345072001E-5</c:v>
                </c:pt>
                <c:pt idx="9">
                  <c:v>1.86611656099558E-4</c:v>
                </c:pt>
                <c:pt idx="10">
                  <c:v>2.40538269281387E-4</c:v>
                </c:pt>
                <c:pt idx="11">
                  <c:v>9.5462270081043206E-4</c:v>
                </c:pt>
                <c:pt idx="12">
                  <c:v>1.3097181916236899E-3</c:v>
                </c:pt>
                <c:pt idx="13">
                  <c:v>1.3097181916236899E-3</c:v>
                </c:pt>
                <c:pt idx="14">
                  <c:v>1.3097181916236899E-3</c:v>
                </c:pt>
                <c:pt idx="15">
                  <c:v>1.3097181916236899E-3</c:v>
                </c:pt>
                <c:pt idx="16">
                  <c:v>1.8484022617340098E-2</c:v>
                </c:pt>
                <c:pt idx="17">
                  <c:v>1.86399686336517E-2</c:v>
                </c:pt>
                <c:pt idx="18">
                  <c:v>1.86399686336517E-2</c:v>
                </c:pt>
                <c:pt idx="19">
                  <c:v>1.86399686336517E-2</c:v>
                </c:pt>
                <c:pt idx="20">
                  <c:v>1.86399686336517E-2</c:v>
                </c:pt>
                <c:pt idx="21">
                  <c:v>2.1831717491149899E-2</c:v>
                </c:pt>
                <c:pt idx="22">
                  <c:v>2.64511513710022E-2</c:v>
                </c:pt>
                <c:pt idx="23">
                  <c:v>4.9358000755310105E-2</c:v>
                </c:pt>
                <c:pt idx="24">
                  <c:v>4.9637956619262708E-2</c:v>
                </c:pt>
                <c:pt idx="25">
                  <c:v>6.08381032943726E-2</c:v>
                </c:pt>
                <c:pt idx="26">
                  <c:v>0.16280265808105501</c:v>
                </c:pt>
                <c:pt idx="27">
                  <c:v>0.16280265808105501</c:v>
                </c:pt>
                <c:pt idx="28">
                  <c:v>0.16280265808105501</c:v>
                </c:pt>
                <c:pt idx="29">
                  <c:v>0.16280265808105501</c:v>
                </c:pt>
                <c:pt idx="30">
                  <c:v>0.16280265808105501</c:v>
                </c:pt>
                <c:pt idx="31">
                  <c:v>0.16280265808105501</c:v>
                </c:pt>
                <c:pt idx="32">
                  <c:v>0.16280265808105501</c:v>
                </c:pt>
                <c:pt idx="33">
                  <c:v>0.16280265808105501</c:v>
                </c:pt>
                <c:pt idx="34">
                  <c:v>0.240459804534912</c:v>
                </c:pt>
                <c:pt idx="35">
                  <c:v>0.53061832427978506</c:v>
                </c:pt>
                <c:pt idx="36">
                  <c:v>0.53106121063232403</c:v>
                </c:pt>
                <c:pt idx="37">
                  <c:v>0.63279560089111297</c:v>
                </c:pt>
                <c:pt idx="38">
                  <c:v>0.63279560089111297</c:v>
                </c:pt>
                <c:pt idx="39">
                  <c:v>0.63279560089111297</c:v>
                </c:pt>
                <c:pt idx="40">
                  <c:v>0.63279560089111297</c:v>
                </c:pt>
                <c:pt idx="41">
                  <c:v>0.63279560089111297</c:v>
                </c:pt>
                <c:pt idx="42">
                  <c:v>0.63279560089111297</c:v>
                </c:pt>
                <c:pt idx="43">
                  <c:v>0.63279560089111297</c:v>
                </c:pt>
                <c:pt idx="44">
                  <c:v>0.63279560089111297</c:v>
                </c:pt>
                <c:pt idx="45">
                  <c:v>0.63279560089111297</c:v>
                </c:pt>
                <c:pt idx="46">
                  <c:v>0.63279560089111297</c:v>
                </c:pt>
                <c:pt idx="47">
                  <c:v>0.68266128540039106</c:v>
                </c:pt>
                <c:pt idx="48">
                  <c:v>0.68297195434570301</c:v>
                </c:pt>
                <c:pt idx="49">
                  <c:v>0.85154411315917999</c:v>
                </c:pt>
                <c:pt idx="50">
                  <c:v>0.85154411315917999</c:v>
                </c:pt>
                <c:pt idx="51">
                  <c:v>0.85154411315917999</c:v>
                </c:pt>
                <c:pt idx="52">
                  <c:v>0.85154411315917999</c:v>
                </c:pt>
                <c:pt idx="53">
                  <c:v>0.85154411315917999</c:v>
                </c:pt>
                <c:pt idx="54">
                  <c:v>0.85154411315917999</c:v>
                </c:pt>
                <c:pt idx="55">
                  <c:v>0.85154411315917999</c:v>
                </c:pt>
                <c:pt idx="56">
                  <c:v>0.85154411315917999</c:v>
                </c:pt>
                <c:pt idx="57">
                  <c:v>0.85154411315917999</c:v>
                </c:pt>
                <c:pt idx="58">
                  <c:v>0.85154411315917999</c:v>
                </c:pt>
                <c:pt idx="59">
                  <c:v>0.92183151245117201</c:v>
                </c:pt>
                <c:pt idx="60">
                  <c:v>1.0641603088378901</c:v>
                </c:pt>
                <c:pt idx="61">
                  <c:v>1.6106188964843802</c:v>
                </c:pt>
                <c:pt idx="62">
                  <c:v>1.6117002868652301</c:v>
                </c:pt>
                <c:pt idx="63">
                  <c:v>1.6117002868652301</c:v>
                </c:pt>
                <c:pt idx="64">
                  <c:v>1.6117002868652301</c:v>
                </c:pt>
                <c:pt idx="65">
                  <c:v>1.6117002868652301</c:v>
                </c:pt>
                <c:pt idx="66">
                  <c:v>1.6117002868652301</c:v>
                </c:pt>
                <c:pt idx="67">
                  <c:v>1.6117002868652301</c:v>
                </c:pt>
                <c:pt idx="68">
                  <c:v>1.6117002868652301</c:v>
                </c:pt>
                <c:pt idx="69">
                  <c:v>1.6117002868652301</c:v>
                </c:pt>
                <c:pt idx="70">
                  <c:v>1.6549897766113302</c:v>
                </c:pt>
                <c:pt idx="71">
                  <c:v>1.7449562072753901</c:v>
                </c:pt>
                <c:pt idx="72">
                  <c:v>1.7950997924804699</c:v>
                </c:pt>
                <c:pt idx="73">
                  <c:v>1.8240496826171901</c:v>
                </c:pt>
                <c:pt idx="74">
                  <c:v>1.9260627746582</c:v>
                </c:pt>
                <c:pt idx="75">
                  <c:v>1.9262431335449199</c:v>
                </c:pt>
                <c:pt idx="76">
                  <c:v>1.96863876342773</c:v>
                </c:pt>
                <c:pt idx="77">
                  <c:v>1.9686448669433601</c:v>
                </c:pt>
                <c:pt idx="78">
                  <c:v>1.9686448669433601</c:v>
                </c:pt>
                <c:pt idx="79">
                  <c:v>1.9686448669433601</c:v>
                </c:pt>
                <c:pt idx="80">
                  <c:v>1.9686448669433601</c:v>
                </c:pt>
                <c:pt idx="81">
                  <c:v>1.97092102050781</c:v>
                </c:pt>
                <c:pt idx="82">
                  <c:v>2.0872375488281301</c:v>
                </c:pt>
                <c:pt idx="83">
                  <c:v>2.1648651123046903</c:v>
                </c:pt>
                <c:pt idx="84">
                  <c:v>2.1688381958007801</c:v>
                </c:pt>
                <c:pt idx="85">
                  <c:v>2.1688381958007801</c:v>
                </c:pt>
                <c:pt idx="86">
                  <c:v>2.1766209411621098</c:v>
                </c:pt>
                <c:pt idx="87">
                  <c:v>2.1766209411621098</c:v>
                </c:pt>
                <c:pt idx="88">
                  <c:v>2.1766209411621098</c:v>
                </c:pt>
                <c:pt idx="89">
                  <c:v>2.2154949951171901</c:v>
                </c:pt>
                <c:pt idx="90">
                  <c:v>2.4461839294433601</c:v>
                </c:pt>
                <c:pt idx="91">
                  <c:v>2.4655758666992198</c:v>
                </c:pt>
                <c:pt idx="92">
                  <c:v>2.51448089599609</c:v>
                </c:pt>
                <c:pt idx="93">
                  <c:v>2.5144914245605499</c:v>
                </c:pt>
                <c:pt idx="94">
                  <c:v>2.51605285644531</c:v>
                </c:pt>
                <c:pt idx="95">
                  <c:v>2.5392788696289101</c:v>
                </c:pt>
                <c:pt idx="96">
                  <c:v>2.74774871826172</c:v>
                </c:pt>
                <c:pt idx="97">
                  <c:v>2.7479013061523396</c:v>
                </c:pt>
                <c:pt idx="98">
                  <c:v>2.7522219848632803</c:v>
                </c:pt>
                <c:pt idx="99">
                  <c:v>2.7790725708007802</c:v>
                </c:pt>
                <c:pt idx="100">
                  <c:v>2.7790783691406302</c:v>
                </c:pt>
                <c:pt idx="101">
                  <c:v>2.7790783691406302</c:v>
                </c:pt>
                <c:pt idx="102">
                  <c:v>2.7790783691406302</c:v>
                </c:pt>
                <c:pt idx="103">
                  <c:v>2.7790783691406302</c:v>
                </c:pt>
                <c:pt idx="104">
                  <c:v>2.7790783691406302</c:v>
                </c:pt>
                <c:pt idx="105">
                  <c:v>2.7790783691406302</c:v>
                </c:pt>
                <c:pt idx="106">
                  <c:v>2.8795800781250001</c:v>
                </c:pt>
                <c:pt idx="107">
                  <c:v>2.9520715332031302</c:v>
                </c:pt>
                <c:pt idx="108">
                  <c:v>2.9795196533203101</c:v>
                </c:pt>
                <c:pt idx="109">
                  <c:v>3.0063217163085896</c:v>
                </c:pt>
                <c:pt idx="110">
                  <c:v>3.0063217163085896</c:v>
                </c:pt>
                <c:pt idx="111">
                  <c:v>3.0063217163085896</c:v>
                </c:pt>
                <c:pt idx="112">
                  <c:v>3.0318597412109396</c:v>
                </c:pt>
                <c:pt idx="113">
                  <c:v>3.0318667602539104</c:v>
                </c:pt>
                <c:pt idx="114">
                  <c:v>3.0318667602539104</c:v>
                </c:pt>
                <c:pt idx="115">
                  <c:v>3.0318667602539104</c:v>
                </c:pt>
                <c:pt idx="116">
                  <c:v>3.0318667602539104</c:v>
                </c:pt>
                <c:pt idx="117">
                  <c:v>3.0318667602539104</c:v>
                </c:pt>
                <c:pt idx="118">
                  <c:v>3.0887478637695303</c:v>
                </c:pt>
                <c:pt idx="119">
                  <c:v>3.1158633422851603</c:v>
                </c:pt>
                <c:pt idx="120">
                  <c:v>3.14220489501953</c:v>
                </c:pt>
                <c:pt idx="121">
                  <c:v>3.1423611450195299</c:v>
                </c:pt>
                <c:pt idx="122">
                  <c:v>3.2540234374999999</c:v>
                </c:pt>
                <c:pt idx="123">
                  <c:v>3.3283764648437502</c:v>
                </c:pt>
                <c:pt idx="124">
                  <c:v>3.3788711547851604</c:v>
                </c:pt>
                <c:pt idx="125">
                  <c:v>3.3788711547851604</c:v>
                </c:pt>
                <c:pt idx="126">
                  <c:v>3.3788711547851604</c:v>
                </c:pt>
                <c:pt idx="127">
                  <c:v>3.3788711547851604</c:v>
                </c:pt>
                <c:pt idx="128">
                  <c:v>3.3788711547851604</c:v>
                </c:pt>
                <c:pt idx="129">
                  <c:v>3.3788711547851604</c:v>
                </c:pt>
                <c:pt idx="130">
                  <c:v>3.5839486694335898</c:v>
                </c:pt>
                <c:pt idx="131">
                  <c:v>3.83686248779297</c:v>
                </c:pt>
                <c:pt idx="132">
                  <c:v>3.8669180297851602</c:v>
                </c:pt>
                <c:pt idx="133">
                  <c:v>3.8803890991210896</c:v>
                </c:pt>
                <c:pt idx="134">
                  <c:v>3.9488076782226602</c:v>
                </c:pt>
                <c:pt idx="135">
                  <c:v>4.0980838012695298</c:v>
                </c:pt>
                <c:pt idx="136">
                  <c:v>4.0980838012695298</c:v>
                </c:pt>
                <c:pt idx="137">
                  <c:v>4.0980838012695298</c:v>
                </c:pt>
                <c:pt idx="138">
                  <c:v>4.0980838012695298</c:v>
                </c:pt>
                <c:pt idx="139">
                  <c:v>4.0980838012695298</c:v>
                </c:pt>
                <c:pt idx="140">
                  <c:v>4.0980838012695298</c:v>
                </c:pt>
                <c:pt idx="141">
                  <c:v>4.0981048583984396</c:v>
                </c:pt>
                <c:pt idx="142">
                  <c:v>4.1950122070312501</c:v>
                </c:pt>
                <c:pt idx="143">
                  <c:v>4.2459408569335899</c:v>
                </c:pt>
                <c:pt idx="144">
                  <c:v>4.24594848632813</c:v>
                </c:pt>
                <c:pt idx="145">
                  <c:v>4.3061419677734394</c:v>
                </c:pt>
                <c:pt idx="146">
                  <c:v>4.3449481201171896</c:v>
                </c:pt>
                <c:pt idx="147">
                  <c:v>4.3449481201171896</c:v>
                </c:pt>
                <c:pt idx="148">
                  <c:v>4.3548828124999996</c:v>
                </c:pt>
                <c:pt idx="149">
                  <c:v>4.3548828124999996</c:v>
                </c:pt>
                <c:pt idx="150">
                  <c:v>4.3548828124999996</c:v>
                </c:pt>
                <c:pt idx="151">
                  <c:v>4.3548828124999996</c:v>
                </c:pt>
                <c:pt idx="152">
                  <c:v>4.3548828124999996</c:v>
                </c:pt>
                <c:pt idx="153">
                  <c:v>4.3548828124999996</c:v>
                </c:pt>
                <c:pt idx="154">
                  <c:v>4.5212359619140603</c:v>
                </c:pt>
                <c:pt idx="155">
                  <c:v>4.5846914672851602</c:v>
                </c:pt>
                <c:pt idx="156">
                  <c:v>4.6446685791015598</c:v>
                </c:pt>
                <c:pt idx="157">
                  <c:v>4.6446685791015598</c:v>
                </c:pt>
                <c:pt idx="158">
                  <c:v>4.6446685791015598</c:v>
                </c:pt>
                <c:pt idx="159">
                  <c:v>4.7478619384765599</c:v>
                </c:pt>
                <c:pt idx="160">
                  <c:v>4.7478619384765599</c:v>
                </c:pt>
                <c:pt idx="161">
                  <c:v>4.7478619384765599</c:v>
                </c:pt>
                <c:pt idx="162">
                  <c:v>4.7478619384765599</c:v>
                </c:pt>
                <c:pt idx="163">
                  <c:v>4.7478619384765599</c:v>
                </c:pt>
                <c:pt idx="164">
                  <c:v>4.7478619384765599</c:v>
                </c:pt>
                <c:pt idx="165">
                  <c:v>4.7478619384765599</c:v>
                </c:pt>
                <c:pt idx="166">
                  <c:v>4.8129888916015604</c:v>
                </c:pt>
                <c:pt idx="167">
                  <c:v>4.9386486816406299</c:v>
                </c:pt>
                <c:pt idx="168">
                  <c:v>4.9386688232421898</c:v>
                </c:pt>
                <c:pt idx="169">
                  <c:v>4.9451068115234396</c:v>
                </c:pt>
                <c:pt idx="170">
                  <c:v>4.9451068115234396</c:v>
                </c:pt>
                <c:pt idx="171">
                  <c:v>4.9451068115234396</c:v>
                </c:pt>
                <c:pt idx="172">
                  <c:v>4.9451068115234396</c:v>
                </c:pt>
                <c:pt idx="173">
                  <c:v>4.9451068115234396</c:v>
                </c:pt>
                <c:pt idx="174">
                  <c:v>4.9451068115234396</c:v>
                </c:pt>
                <c:pt idx="175">
                  <c:v>4.9451068115234396</c:v>
                </c:pt>
                <c:pt idx="176">
                  <c:v>4.9451068115234396</c:v>
                </c:pt>
                <c:pt idx="177">
                  <c:v>5.0155511474609398</c:v>
                </c:pt>
                <c:pt idx="178">
                  <c:v>5.0378646850585902</c:v>
                </c:pt>
                <c:pt idx="179">
                  <c:v>5.0548364257812501</c:v>
                </c:pt>
                <c:pt idx="180">
                  <c:v>5.0958984374999998</c:v>
                </c:pt>
                <c:pt idx="181">
                  <c:v>5.0958984374999998</c:v>
                </c:pt>
                <c:pt idx="182">
                  <c:v>5.0958984374999998</c:v>
                </c:pt>
                <c:pt idx="183">
                  <c:v>5.1701916503906293</c:v>
                </c:pt>
                <c:pt idx="184">
                  <c:v>5.1705859375000003</c:v>
                </c:pt>
                <c:pt idx="185">
                  <c:v>5.1705859375000003</c:v>
                </c:pt>
                <c:pt idx="186">
                  <c:v>5.1705859375000003</c:v>
                </c:pt>
                <c:pt idx="187">
                  <c:v>5.1705859375000003</c:v>
                </c:pt>
                <c:pt idx="188">
                  <c:v>5.1705859375000003</c:v>
                </c:pt>
                <c:pt idx="189">
                  <c:v>5.1705859375000003</c:v>
                </c:pt>
                <c:pt idx="190">
                  <c:v>5.1705859375000003</c:v>
                </c:pt>
                <c:pt idx="191">
                  <c:v>5.1705859375000003</c:v>
                </c:pt>
                <c:pt idx="192">
                  <c:v>5.2596539306640606</c:v>
                </c:pt>
                <c:pt idx="193">
                  <c:v>5.4680108642578098</c:v>
                </c:pt>
                <c:pt idx="194">
                  <c:v>5.4680108642578098</c:v>
                </c:pt>
                <c:pt idx="195">
                  <c:v>5.4680108642578098</c:v>
                </c:pt>
                <c:pt idx="196">
                  <c:v>5.4680108642578098</c:v>
                </c:pt>
                <c:pt idx="197">
                  <c:v>5.4680108642578098</c:v>
                </c:pt>
                <c:pt idx="198">
                  <c:v>5.4680108642578098</c:v>
                </c:pt>
                <c:pt idx="199">
                  <c:v>5.4680108642578098</c:v>
                </c:pt>
                <c:pt idx="200">
                  <c:v>5.4680108642578098</c:v>
                </c:pt>
                <c:pt idx="201">
                  <c:v>5.6581402587890599</c:v>
                </c:pt>
                <c:pt idx="202">
                  <c:v>5.6878192138671899</c:v>
                </c:pt>
                <c:pt idx="203">
                  <c:v>5.8144226074218794</c:v>
                </c:pt>
                <c:pt idx="204">
                  <c:v>6.0951324462890604</c:v>
                </c:pt>
                <c:pt idx="205">
                  <c:v>6.4095593261718795</c:v>
                </c:pt>
                <c:pt idx="206">
                  <c:v>6.65132507324219</c:v>
                </c:pt>
                <c:pt idx="207">
                  <c:v>6.65250793457031</c:v>
                </c:pt>
                <c:pt idx="208">
                  <c:v>6.65250793457031</c:v>
                </c:pt>
                <c:pt idx="209">
                  <c:v>6.65250793457031</c:v>
                </c:pt>
                <c:pt idx="210">
                  <c:v>6.65250793457031</c:v>
                </c:pt>
                <c:pt idx="211">
                  <c:v>6.65250793457031</c:v>
                </c:pt>
                <c:pt idx="212">
                  <c:v>6.65250793457031</c:v>
                </c:pt>
                <c:pt idx="213">
                  <c:v>6.65250793457031</c:v>
                </c:pt>
                <c:pt idx="214">
                  <c:v>6.65250793457031</c:v>
                </c:pt>
                <c:pt idx="215">
                  <c:v>6.65250793457031</c:v>
                </c:pt>
                <c:pt idx="216">
                  <c:v>6.65250793457031</c:v>
                </c:pt>
                <c:pt idx="217">
                  <c:v>6.65250793457031</c:v>
                </c:pt>
                <c:pt idx="218">
                  <c:v>6.7924591064453104</c:v>
                </c:pt>
                <c:pt idx="219">
                  <c:v>6.8061053466796899</c:v>
                </c:pt>
                <c:pt idx="220">
                  <c:v>6.8072741699218797</c:v>
                </c:pt>
                <c:pt idx="221">
                  <c:v>6.8072741699218797</c:v>
                </c:pt>
                <c:pt idx="222">
                  <c:v>6.8072741699218797</c:v>
                </c:pt>
                <c:pt idx="223">
                  <c:v>6.8072741699218797</c:v>
                </c:pt>
                <c:pt idx="224">
                  <c:v>6.8072741699218797</c:v>
                </c:pt>
                <c:pt idx="225">
                  <c:v>6.8072741699218797</c:v>
                </c:pt>
                <c:pt idx="226">
                  <c:v>6.8519543457031293</c:v>
                </c:pt>
                <c:pt idx="227">
                  <c:v>6.89918884277344</c:v>
                </c:pt>
                <c:pt idx="228">
                  <c:v>6.89918884277344</c:v>
                </c:pt>
                <c:pt idx="229">
                  <c:v>6.9487652587890603</c:v>
                </c:pt>
                <c:pt idx="230">
                  <c:v>6.9893707275390602</c:v>
                </c:pt>
                <c:pt idx="231">
                  <c:v>7.0804815673828099</c:v>
                </c:pt>
                <c:pt idx="232">
                  <c:v>7.2031158447265602</c:v>
                </c:pt>
                <c:pt idx="233">
                  <c:v>7.2229113769531299</c:v>
                </c:pt>
                <c:pt idx="234">
                  <c:v>7.2229113769531299</c:v>
                </c:pt>
                <c:pt idx="235">
                  <c:v>7.22639831542969</c:v>
                </c:pt>
                <c:pt idx="236">
                  <c:v>7.22639831542969</c:v>
                </c:pt>
                <c:pt idx="237">
                  <c:v>7.4061651611328099</c:v>
                </c:pt>
                <c:pt idx="238">
                  <c:v>7.4995971679687496</c:v>
                </c:pt>
                <c:pt idx="239">
                  <c:v>7.6213500976562498</c:v>
                </c:pt>
                <c:pt idx="240">
                  <c:v>7.6220349121093793</c:v>
                </c:pt>
                <c:pt idx="241">
                  <c:v>7.6796166992187498</c:v>
                </c:pt>
                <c:pt idx="242">
                  <c:v>7.6796166992187498</c:v>
                </c:pt>
                <c:pt idx="243">
                  <c:v>7.6886169433593796</c:v>
                </c:pt>
                <c:pt idx="244">
                  <c:v>7.7028985595703103</c:v>
                </c:pt>
                <c:pt idx="245">
                  <c:v>7.7029364013671895</c:v>
                </c:pt>
                <c:pt idx="246">
                  <c:v>7.7029364013671895</c:v>
                </c:pt>
                <c:pt idx="247">
                  <c:v>7.7029364013671895</c:v>
                </c:pt>
                <c:pt idx="248">
                  <c:v>7.7029364013671895</c:v>
                </c:pt>
                <c:pt idx="249">
                  <c:v>7.7029364013671895</c:v>
                </c:pt>
                <c:pt idx="250">
                  <c:v>7.7646044921874999</c:v>
                </c:pt>
                <c:pt idx="251">
                  <c:v>7.8503784179687504</c:v>
                </c:pt>
                <c:pt idx="252">
                  <c:v>8.04497680664063</c:v>
                </c:pt>
                <c:pt idx="253">
                  <c:v>8.2078930664062497</c:v>
                </c:pt>
                <c:pt idx="254">
                  <c:v>8.2781683349609398</c:v>
                </c:pt>
                <c:pt idx="255">
                  <c:v>8.5939422607421889</c:v>
                </c:pt>
                <c:pt idx="256">
                  <c:v>8.5939501953124999</c:v>
                </c:pt>
                <c:pt idx="257">
                  <c:v>8.5939501953124999</c:v>
                </c:pt>
                <c:pt idx="258">
                  <c:v>8.5939501953124999</c:v>
                </c:pt>
                <c:pt idx="259">
                  <c:v>8.5939501953124999</c:v>
                </c:pt>
                <c:pt idx="260">
                  <c:v>8.6025628662109401</c:v>
                </c:pt>
                <c:pt idx="261">
                  <c:v>8.6232360839843789</c:v>
                </c:pt>
                <c:pt idx="262">
                  <c:v>8.7141931152343801</c:v>
                </c:pt>
                <c:pt idx="263">
                  <c:v>8.7582995605468792</c:v>
                </c:pt>
                <c:pt idx="264">
                  <c:v>8.8767108154296892</c:v>
                </c:pt>
                <c:pt idx="265">
                  <c:v>8.8767108154296892</c:v>
                </c:pt>
                <c:pt idx="266">
                  <c:v>8.8801385498046894</c:v>
                </c:pt>
                <c:pt idx="267">
                  <c:v>8.8801385498046894</c:v>
                </c:pt>
                <c:pt idx="268">
                  <c:v>8.8801385498046894</c:v>
                </c:pt>
                <c:pt idx="269">
                  <c:v>8.8801385498046894</c:v>
                </c:pt>
                <c:pt idx="270">
                  <c:v>8.8801385498046894</c:v>
                </c:pt>
                <c:pt idx="271">
                  <c:v>8.8801385498046894</c:v>
                </c:pt>
                <c:pt idx="272">
                  <c:v>8.8801385498046894</c:v>
                </c:pt>
                <c:pt idx="273">
                  <c:v>8.8801385498046894</c:v>
                </c:pt>
                <c:pt idx="274">
                  <c:v>8.89806823730469</c:v>
                </c:pt>
                <c:pt idx="275">
                  <c:v>8.8980798339843794</c:v>
                </c:pt>
                <c:pt idx="276">
                  <c:v>8.8980798339843794</c:v>
                </c:pt>
                <c:pt idx="277">
                  <c:v>8.8980798339843794</c:v>
                </c:pt>
                <c:pt idx="278">
                  <c:v>8.8980798339843794</c:v>
                </c:pt>
                <c:pt idx="279">
                  <c:v>8.9905950927734395</c:v>
                </c:pt>
                <c:pt idx="280">
                  <c:v>8.9908935546874993</c:v>
                </c:pt>
                <c:pt idx="281">
                  <c:v>8.9908935546874993</c:v>
                </c:pt>
                <c:pt idx="282">
                  <c:v>8.9908935546874993</c:v>
                </c:pt>
                <c:pt idx="283">
                  <c:v>8.9908935546874993</c:v>
                </c:pt>
                <c:pt idx="284">
                  <c:v>8.9908935546874993</c:v>
                </c:pt>
                <c:pt idx="285">
                  <c:v>8.9908935546874993</c:v>
                </c:pt>
                <c:pt idx="286">
                  <c:v>9.0315344238281288</c:v>
                </c:pt>
                <c:pt idx="287">
                  <c:v>9.0588281249999998</c:v>
                </c:pt>
                <c:pt idx="288">
                  <c:v>9.0590313720703097</c:v>
                </c:pt>
                <c:pt idx="289">
                  <c:v>9.0590313720703097</c:v>
                </c:pt>
                <c:pt idx="290">
                  <c:v>9.0590313720703097</c:v>
                </c:pt>
                <c:pt idx="291">
                  <c:v>9.1510900878906298</c:v>
                </c:pt>
                <c:pt idx="292">
                  <c:v>9.1575433349609394</c:v>
                </c:pt>
                <c:pt idx="293">
                  <c:v>9.1575433349609394</c:v>
                </c:pt>
                <c:pt idx="294">
                  <c:v>9.1575433349609394</c:v>
                </c:pt>
                <c:pt idx="295">
                  <c:v>9.1575433349609394</c:v>
                </c:pt>
                <c:pt idx="296">
                  <c:v>9.1575433349609394</c:v>
                </c:pt>
                <c:pt idx="297">
                  <c:v>9.1575433349609394</c:v>
                </c:pt>
                <c:pt idx="298">
                  <c:v>9.3767663574218787</c:v>
                </c:pt>
                <c:pt idx="299">
                  <c:v>9.4395166015625005</c:v>
                </c:pt>
                <c:pt idx="300">
                  <c:v>9.4725640869140602</c:v>
                </c:pt>
                <c:pt idx="301">
                  <c:v>9.5618334960937492</c:v>
                </c:pt>
                <c:pt idx="302">
                  <c:v>9.56353759765625</c:v>
                </c:pt>
                <c:pt idx="303">
                  <c:v>9.6364752197265595</c:v>
                </c:pt>
                <c:pt idx="304">
                  <c:v>9.6364752197265595</c:v>
                </c:pt>
                <c:pt idx="305">
                  <c:v>9.6364752197265595</c:v>
                </c:pt>
                <c:pt idx="306">
                  <c:v>9.6364752197265595</c:v>
                </c:pt>
                <c:pt idx="307">
                  <c:v>9.6364752197265595</c:v>
                </c:pt>
                <c:pt idx="308">
                  <c:v>9.6364752197265595</c:v>
                </c:pt>
                <c:pt idx="309">
                  <c:v>9.6364752197265595</c:v>
                </c:pt>
                <c:pt idx="310">
                  <c:v>9.6364752197265595</c:v>
                </c:pt>
                <c:pt idx="311">
                  <c:v>9.8833251953124996</c:v>
                </c:pt>
                <c:pt idx="312">
                  <c:v>9.9375872802734406</c:v>
                </c:pt>
                <c:pt idx="313">
                  <c:v>9.9375872802734406</c:v>
                </c:pt>
                <c:pt idx="314">
                  <c:v>10.2856848144531</c:v>
                </c:pt>
                <c:pt idx="315">
                  <c:v>10.3127136230469</c:v>
                </c:pt>
                <c:pt idx="316">
                  <c:v>10.691210937499999</c:v>
                </c:pt>
                <c:pt idx="317">
                  <c:v>10.691210937499999</c:v>
                </c:pt>
                <c:pt idx="318">
                  <c:v>10.691210937499999</c:v>
                </c:pt>
                <c:pt idx="319">
                  <c:v>10.691210937499999</c:v>
                </c:pt>
                <c:pt idx="320">
                  <c:v>10.691210937499999</c:v>
                </c:pt>
                <c:pt idx="321">
                  <c:v>10.8762377929688</c:v>
                </c:pt>
                <c:pt idx="322">
                  <c:v>10.9218713378906</c:v>
                </c:pt>
                <c:pt idx="323">
                  <c:v>10.973759765624999</c:v>
                </c:pt>
                <c:pt idx="324">
                  <c:v>10.9979833984375</c:v>
                </c:pt>
                <c:pt idx="325">
                  <c:v>11.2449340820313</c:v>
                </c:pt>
                <c:pt idx="326">
                  <c:v>11.4750769042969</c:v>
                </c:pt>
                <c:pt idx="327">
                  <c:v>11.4750769042969</c:v>
                </c:pt>
                <c:pt idx="328">
                  <c:v>11.4750769042969</c:v>
                </c:pt>
                <c:pt idx="329">
                  <c:v>11.4750769042969</c:v>
                </c:pt>
                <c:pt idx="330">
                  <c:v>11.4750769042969</c:v>
                </c:pt>
                <c:pt idx="331">
                  <c:v>11.4750769042969</c:v>
                </c:pt>
                <c:pt idx="332">
                  <c:v>11.4750769042969</c:v>
                </c:pt>
                <c:pt idx="333">
                  <c:v>11.4750769042969</c:v>
                </c:pt>
                <c:pt idx="334">
                  <c:v>11.581971435546899</c:v>
                </c:pt>
                <c:pt idx="335">
                  <c:v>11.775031738281299</c:v>
                </c:pt>
                <c:pt idx="336">
                  <c:v>12.579361572265601</c:v>
                </c:pt>
                <c:pt idx="337">
                  <c:v>12.734180908203101</c:v>
                </c:pt>
                <c:pt idx="338">
                  <c:v>12.9285778808594</c:v>
                </c:pt>
                <c:pt idx="339">
                  <c:v>12.9285778808594</c:v>
                </c:pt>
                <c:pt idx="340">
                  <c:v>12.9285778808594</c:v>
                </c:pt>
                <c:pt idx="341">
                  <c:v>12.9285778808594</c:v>
                </c:pt>
                <c:pt idx="342">
                  <c:v>12.9285778808594</c:v>
                </c:pt>
                <c:pt idx="343">
                  <c:v>12.9285778808594</c:v>
                </c:pt>
                <c:pt idx="344">
                  <c:v>12.9285778808594</c:v>
                </c:pt>
                <c:pt idx="345">
                  <c:v>12.9285778808594</c:v>
                </c:pt>
                <c:pt idx="346">
                  <c:v>12.9285778808594</c:v>
                </c:pt>
                <c:pt idx="347">
                  <c:v>12.9285778808594</c:v>
                </c:pt>
                <c:pt idx="348">
                  <c:v>12.9285778808594</c:v>
                </c:pt>
                <c:pt idx="349">
                  <c:v>12.9285778808594</c:v>
                </c:pt>
                <c:pt idx="350">
                  <c:v>12.9285778808594</c:v>
                </c:pt>
                <c:pt idx="351">
                  <c:v>12.9285778808594</c:v>
                </c:pt>
                <c:pt idx="352">
                  <c:v>12.9285778808594</c:v>
                </c:pt>
                <c:pt idx="353">
                  <c:v>12.9285778808594</c:v>
                </c:pt>
                <c:pt idx="354">
                  <c:v>12.9285778808594</c:v>
                </c:pt>
                <c:pt idx="355">
                  <c:v>12.9313830566406</c:v>
                </c:pt>
                <c:pt idx="356">
                  <c:v>12.9317431640625</c:v>
                </c:pt>
                <c:pt idx="357">
                  <c:v>13.0582849121094</c:v>
                </c:pt>
                <c:pt idx="358">
                  <c:v>13.2442053222656</c:v>
                </c:pt>
                <c:pt idx="359">
                  <c:v>13.3538952636719</c:v>
                </c:pt>
                <c:pt idx="360">
                  <c:v>13.4725817871094</c:v>
                </c:pt>
                <c:pt idx="361">
                  <c:v>13.475007324218801</c:v>
                </c:pt>
                <c:pt idx="362">
                  <c:v>13.475007324218801</c:v>
                </c:pt>
                <c:pt idx="363">
                  <c:v>13.475007324218801</c:v>
                </c:pt>
                <c:pt idx="364">
                  <c:v>13.475007324218801</c:v>
                </c:pt>
                <c:pt idx="365">
                  <c:v>13.475007324218801</c:v>
                </c:pt>
                <c:pt idx="366">
                  <c:v>13.475007324218801</c:v>
                </c:pt>
                <c:pt idx="367">
                  <c:v>13.475007324218801</c:v>
                </c:pt>
                <c:pt idx="368">
                  <c:v>13.475007324218801</c:v>
                </c:pt>
                <c:pt idx="369">
                  <c:v>13.475007324218801</c:v>
                </c:pt>
                <c:pt idx="370">
                  <c:v>13.475007324218801</c:v>
                </c:pt>
                <c:pt idx="371">
                  <c:v>13.654538574218799</c:v>
                </c:pt>
                <c:pt idx="372">
                  <c:v>13.9429260253906</c:v>
                </c:pt>
                <c:pt idx="373">
                  <c:v>14.0020751953125</c:v>
                </c:pt>
                <c:pt idx="374">
                  <c:v>14.1433557128906</c:v>
                </c:pt>
                <c:pt idx="375">
                  <c:v>14.1433557128906</c:v>
                </c:pt>
                <c:pt idx="376">
                  <c:v>14.1433557128906</c:v>
                </c:pt>
                <c:pt idx="377">
                  <c:v>14.1433557128906</c:v>
                </c:pt>
                <c:pt idx="378">
                  <c:v>14.1433557128906</c:v>
                </c:pt>
                <c:pt idx="379">
                  <c:v>14.1433557128906</c:v>
                </c:pt>
                <c:pt idx="380">
                  <c:v>14.1433557128906</c:v>
                </c:pt>
                <c:pt idx="381">
                  <c:v>14.1433557128906</c:v>
                </c:pt>
                <c:pt idx="382">
                  <c:v>14.1433557128906</c:v>
                </c:pt>
                <c:pt idx="383">
                  <c:v>14.2018701171875</c:v>
                </c:pt>
                <c:pt idx="384">
                  <c:v>14.2018737792969</c:v>
                </c:pt>
                <c:pt idx="385">
                  <c:v>14.2018737792969</c:v>
                </c:pt>
                <c:pt idx="386">
                  <c:v>14.2018737792969</c:v>
                </c:pt>
                <c:pt idx="387">
                  <c:v>14.2018737792969</c:v>
                </c:pt>
                <c:pt idx="388">
                  <c:v>14.2018737792969</c:v>
                </c:pt>
                <c:pt idx="389">
                  <c:v>14.2018737792969</c:v>
                </c:pt>
                <c:pt idx="390">
                  <c:v>14.2018737792969</c:v>
                </c:pt>
                <c:pt idx="391">
                  <c:v>14.2018737792969</c:v>
                </c:pt>
                <c:pt idx="392">
                  <c:v>14.2018737792969</c:v>
                </c:pt>
                <c:pt idx="393">
                  <c:v>14.221579589843801</c:v>
                </c:pt>
                <c:pt idx="394">
                  <c:v>14.255684814453099</c:v>
                </c:pt>
                <c:pt idx="395">
                  <c:v>14.29990234375</c:v>
                </c:pt>
                <c:pt idx="396">
                  <c:v>14.467103271484399</c:v>
                </c:pt>
                <c:pt idx="397">
                  <c:v>14.467119140625</c:v>
                </c:pt>
                <c:pt idx="398">
                  <c:v>14.467119140625</c:v>
                </c:pt>
                <c:pt idx="399">
                  <c:v>14.5230297851563</c:v>
                </c:pt>
                <c:pt idx="400">
                  <c:v>14.5231164550781</c:v>
                </c:pt>
                <c:pt idx="401">
                  <c:v>14.545103759765601</c:v>
                </c:pt>
                <c:pt idx="402">
                  <c:v>14.5451794433594</c:v>
                </c:pt>
                <c:pt idx="403">
                  <c:v>14.5451794433594</c:v>
                </c:pt>
                <c:pt idx="404">
                  <c:v>14.5451794433594</c:v>
                </c:pt>
                <c:pt idx="405">
                  <c:v>14.6125622558594</c:v>
                </c:pt>
                <c:pt idx="406">
                  <c:v>14.640355224609401</c:v>
                </c:pt>
                <c:pt idx="407">
                  <c:v>14.786715087890601</c:v>
                </c:pt>
                <c:pt idx="408">
                  <c:v>14.8144653320313</c:v>
                </c:pt>
                <c:pt idx="409">
                  <c:v>14.8144653320313</c:v>
                </c:pt>
                <c:pt idx="410">
                  <c:v>14.8879162597656</c:v>
                </c:pt>
                <c:pt idx="411">
                  <c:v>14.906632080078101</c:v>
                </c:pt>
                <c:pt idx="412">
                  <c:v>14.906632080078101</c:v>
                </c:pt>
                <c:pt idx="413">
                  <c:v>14.910649414062499</c:v>
                </c:pt>
                <c:pt idx="414">
                  <c:v>14.912175292968801</c:v>
                </c:pt>
                <c:pt idx="415">
                  <c:v>14.912175292968801</c:v>
                </c:pt>
                <c:pt idx="416">
                  <c:v>14.912175292968801</c:v>
                </c:pt>
                <c:pt idx="417">
                  <c:v>14.9969860839844</c:v>
                </c:pt>
                <c:pt idx="418">
                  <c:v>15.020837402343799</c:v>
                </c:pt>
                <c:pt idx="419">
                  <c:v>15.1160852050781</c:v>
                </c:pt>
                <c:pt idx="420">
                  <c:v>15.262449951171901</c:v>
                </c:pt>
                <c:pt idx="421">
                  <c:v>15.281929931640599</c:v>
                </c:pt>
                <c:pt idx="422">
                  <c:v>15.281929931640599</c:v>
                </c:pt>
                <c:pt idx="423">
                  <c:v>15.281929931640599</c:v>
                </c:pt>
                <c:pt idx="424">
                  <c:v>15.281929931640599</c:v>
                </c:pt>
                <c:pt idx="425">
                  <c:v>15.281929931640599</c:v>
                </c:pt>
                <c:pt idx="426">
                  <c:v>15.281929931640599</c:v>
                </c:pt>
                <c:pt idx="427">
                  <c:v>15.281929931640599</c:v>
                </c:pt>
                <c:pt idx="428">
                  <c:v>15.281929931640599</c:v>
                </c:pt>
                <c:pt idx="429">
                  <c:v>15.281929931640599</c:v>
                </c:pt>
                <c:pt idx="430">
                  <c:v>15.4204772949219</c:v>
                </c:pt>
                <c:pt idx="431">
                  <c:v>15.504345703125001</c:v>
                </c:pt>
                <c:pt idx="432">
                  <c:v>15.536538085937501</c:v>
                </c:pt>
                <c:pt idx="433">
                  <c:v>15.536538085937501</c:v>
                </c:pt>
                <c:pt idx="434">
                  <c:v>15.536538085937501</c:v>
                </c:pt>
                <c:pt idx="435">
                  <c:v>15.541057128906299</c:v>
                </c:pt>
                <c:pt idx="436">
                  <c:v>15.541278076171899</c:v>
                </c:pt>
                <c:pt idx="437">
                  <c:v>15.541278076171899</c:v>
                </c:pt>
                <c:pt idx="438">
                  <c:v>15.541278076171899</c:v>
                </c:pt>
                <c:pt idx="439">
                  <c:v>15.5424230957031</c:v>
                </c:pt>
                <c:pt idx="440">
                  <c:v>15.5796240234375</c:v>
                </c:pt>
                <c:pt idx="441">
                  <c:v>15.593189697265601</c:v>
                </c:pt>
                <c:pt idx="442">
                  <c:v>15.745684814453099</c:v>
                </c:pt>
                <c:pt idx="443">
                  <c:v>15.9182971191406</c:v>
                </c:pt>
                <c:pt idx="444">
                  <c:v>15.9353601074219</c:v>
                </c:pt>
                <c:pt idx="445">
                  <c:v>15.9353601074219</c:v>
                </c:pt>
                <c:pt idx="446">
                  <c:v>15.9353601074219</c:v>
                </c:pt>
                <c:pt idx="447">
                  <c:v>15.9353601074219</c:v>
                </c:pt>
                <c:pt idx="448">
                  <c:v>15.9353601074219</c:v>
                </c:pt>
                <c:pt idx="449">
                  <c:v>15.9353601074219</c:v>
                </c:pt>
                <c:pt idx="450">
                  <c:v>15.9353601074219</c:v>
                </c:pt>
                <c:pt idx="451">
                  <c:v>15.9353601074219</c:v>
                </c:pt>
                <c:pt idx="452">
                  <c:v>15.964072265624999</c:v>
                </c:pt>
                <c:pt idx="453">
                  <c:v>16.060002441406301</c:v>
                </c:pt>
                <c:pt idx="454">
                  <c:v>16.069622802734401</c:v>
                </c:pt>
                <c:pt idx="455">
                  <c:v>16.167711181640598</c:v>
                </c:pt>
                <c:pt idx="456">
                  <c:v>16.167749023437501</c:v>
                </c:pt>
                <c:pt idx="457">
                  <c:v>16.183957519531301</c:v>
                </c:pt>
                <c:pt idx="458">
                  <c:v>16.259505615234399</c:v>
                </c:pt>
                <c:pt idx="459">
                  <c:v>16.297567138671901</c:v>
                </c:pt>
                <c:pt idx="460">
                  <c:v>16.30076171875</c:v>
                </c:pt>
                <c:pt idx="461">
                  <c:v>16.30076171875</c:v>
                </c:pt>
                <c:pt idx="462">
                  <c:v>16.30076171875</c:v>
                </c:pt>
                <c:pt idx="463">
                  <c:v>16.30076171875</c:v>
                </c:pt>
                <c:pt idx="464">
                  <c:v>16.309968261718801</c:v>
                </c:pt>
                <c:pt idx="465">
                  <c:v>16.309968261718801</c:v>
                </c:pt>
                <c:pt idx="466">
                  <c:v>16.309968261718801</c:v>
                </c:pt>
                <c:pt idx="467">
                  <c:v>16.311678466796899</c:v>
                </c:pt>
                <c:pt idx="468">
                  <c:v>16.312161865234401</c:v>
                </c:pt>
                <c:pt idx="469">
                  <c:v>16.5774462890625</c:v>
                </c:pt>
                <c:pt idx="470">
                  <c:v>16.597495117187499</c:v>
                </c:pt>
                <c:pt idx="471">
                  <c:v>16.597495117187499</c:v>
                </c:pt>
                <c:pt idx="472">
                  <c:v>16.661912841796902</c:v>
                </c:pt>
                <c:pt idx="473">
                  <c:v>16.713242187500001</c:v>
                </c:pt>
                <c:pt idx="474">
                  <c:v>16.713243408203098</c:v>
                </c:pt>
                <c:pt idx="475">
                  <c:v>16.713243408203098</c:v>
                </c:pt>
                <c:pt idx="476">
                  <c:v>16.713243408203098</c:v>
                </c:pt>
                <c:pt idx="477">
                  <c:v>16.713243408203098</c:v>
                </c:pt>
                <c:pt idx="478">
                  <c:v>16.8950317382813</c:v>
                </c:pt>
                <c:pt idx="479">
                  <c:v>16.974123535156298</c:v>
                </c:pt>
                <c:pt idx="480">
                  <c:v>16.987052001953099</c:v>
                </c:pt>
                <c:pt idx="481">
                  <c:v>16.987052001953099</c:v>
                </c:pt>
                <c:pt idx="482">
                  <c:v>17.018824462890599</c:v>
                </c:pt>
                <c:pt idx="483">
                  <c:v>17.0485498046875</c:v>
                </c:pt>
                <c:pt idx="484">
                  <c:v>17.218343505859401</c:v>
                </c:pt>
                <c:pt idx="485">
                  <c:v>17.218343505859401</c:v>
                </c:pt>
                <c:pt idx="486">
                  <c:v>17.218343505859401</c:v>
                </c:pt>
                <c:pt idx="487">
                  <c:v>17.218343505859401</c:v>
                </c:pt>
                <c:pt idx="488">
                  <c:v>17.218343505859401</c:v>
                </c:pt>
                <c:pt idx="489">
                  <c:v>17.218343505859401</c:v>
                </c:pt>
                <c:pt idx="490">
                  <c:v>17.219083251953101</c:v>
                </c:pt>
                <c:pt idx="491">
                  <c:v>17.491689453125002</c:v>
                </c:pt>
                <c:pt idx="492">
                  <c:v>17.541448974609398</c:v>
                </c:pt>
                <c:pt idx="493">
                  <c:v>17.6503601074219</c:v>
                </c:pt>
                <c:pt idx="494">
                  <c:v>18.056533203124999</c:v>
                </c:pt>
                <c:pt idx="495">
                  <c:v>18.056533203124999</c:v>
                </c:pt>
                <c:pt idx="496">
                  <c:v>18.056533203124999</c:v>
                </c:pt>
                <c:pt idx="497">
                  <c:v>18.056533203124999</c:v>
                </c:pt>
                <c:pt idx="498">
                  <c:v>18.056533203124999</c:v>
                </c:pt>
                <c:pt idx="499">
                  <c:v>18.056533203124999</c:v>
                </c:pt>
                <c:pt idx="500">
                  <c:v>18.056533203124999</c:v>
                </c:pt>
                <c:pt idx="501">
                  <c:v>18.056533203124999</c:v>
                </c:pt>
                <c:pt idx="502">
                  <c:v>18.056533203124999</c:v>
                </c:pt>
                <c:pt idx="503">
                  <c:v>18.096459960937501</c:v>
                </c:pt>
                <c:pt idx="504">
                  <c:v>18.096474609375001</c:v>
                </c:pt>
                <c:pt idx="505">
                  <c:v>18.096474609375001</c:v>
                </c:pt>
                <c:pt idx="506">
                  <c:v>18.096474609375001</c:v>
                </c:pt>
                <c:pt idx="507">
                  <c:v>18.096474609375001</c:v>
                </c:pt>
                <c:pt idx="508">
                  <c:v>18.096474609375001</c:v>
                </c:pt>
                <c:pt idx="509">
                  <c:v>18.096474609375001</c:v>
                </c:pt>
                <c:pt idx="510">
                  <c:v>18.096474609375001</c:v>
                </c:pt>
                <c:pt idx="511">
                  <c:v>18.096474609375001</c:v>
                </c:pt>
                <c:pt idx="512">
                  <c:v>18.096474609375001</c:v>
                </c:pt>
                <c:pt idx="513">
                  <c:v>18.096474609375001</c:v>
                </c:pt>
                <c:pt idx="514">
                  <c:v>18.3328515625</c:v>
                </c:pt>
                <c:pt idx="515">
                  <c:v>18.508028564453099</c:v>
                </c:pt>
                <c:pt idx="516">
                  <c:v>18.5237805175781</c:v>
                </c:pt>
                <c:pt idx="517">
                  <c:v>18.535905761718801</c:v>
                </c:pt>
                <c:pt idx="518">
                  <c:v>18.581685791015602</c:v>
                </c:pt>
                <c:pt idx="519">
                  <c:v>18.585200195312499</c:v>
                </c:pt>
                <c:pt idx="520">
                  <c:v>18.585200195312499</c:v>
                </c:pt>
                <c:pt idx="521">
                  <c:v>18.585200195312499</c:v>
                </c:pt>
                <c:pt idx="522">
                  <c:v>18.585200195312499</c:v>
                </c:pt>
                <c:pt idx="523">
                  <c:v>18.585200195312499</c:v>
                </c:pt>
                <c:pt idx="524">
                  <c:v>18.585200195312499</c:v>
                </c:pt>
                <c:pt idx="525">
                  <c:v>18.830819091796901</c:v>
                </c:pt>
                <c:pt idx="526">
                  <c:v>18.891276855468799</c:v>
                </c:pt>
                <c:pt idx="527">
                  <c:v>18.943967285156301</c:v>
                </c:pt>
                <c:pt idx="528">
                  <c:v>18.943994140625001</c:v>
                </c:pt>
                <c:pt idx="529">
                  <c:v>19.0376171875</c:v>
                </c:pt>
                <c:pt idx="530">
                  <c:v>19.0376171875</c:v>
                </c:pt>
                <c:pt idx="531">
                  <c:v>19.0376171875</c:v>
                </c:pt>
                <c:pt idx="532">
                  <c:v>19.0376171875</c:v>
                </c:pt>
                <c:pt idx="533">
                  <c:v>19.0376171875</c:v>
                </c:pt>
                <c:pt idx="534">
                  <c:v>19.0376171875</c:v>
                </c:pt>
                <c:pt idx="535">
                  <c:v>19.0376171875</c:v>
                </c:pt>
                <c:pt idx="536">
                  <c:v>19.0376171875</c:v>
                </c:pt>
                <c:pt idx="537">
                  <c:v>19.0376171875</c:v>
                </c:pt>
                <c:pt idx="538">
                  <c:v>19.086507568359401</c:v>
                </c:pt>
                <c:pt idx="539">
                  <c:v>19.15138671875</c:v>
                </c:pt>
                <c:pt idx="540">
                  <c:v>19.234979248046901</c:v>
                </c:pt>
                <c:pt idx="541">
                  <c:v>19.234979248046901</c:v>
                </c:pt>
                <c:pt idx="542">
                  <c:v>19.3437121582031</c:v>
                </c:pt>
                <c:pt idx="543">
                  <c:v>19.454775390624999</c:v>
                </c:pt>
                <c:pt idx="544">
                  <c:v>19.54216796875</c:v>
                </c:pt>
                <c:pt idx="545">
                  <c:v>19.542169189453102</c:v>
                </c:pt>
                <c:pt idx="546">
                  <c:v>19.542169189453102</c:v>
                </c:pt>
                <c:pt idx="547">
                  <c:v>19.542169189453102</c:v>
                </c:pt>
                <c:pt idx="548">
                  <c:v>19.542169189453102</c:v>
                </c:pt>
                <c:pt idx="549">
                  <c:v>19.605078124999999</c:v>
                </c:pt>
                <c:pt idx="550">
                  <c:v>19.822833251953099</c:v>
                </c:pt>
                <c:pt idx="551">
                  <c:v>20.206655273437502</c:v>
                </c:pt>
                <c:pt idx="552">
                  <c:v>20.2113037109375</c:v>
                </c:pt>
                <c:pt idx="553">
                  <c:v>20.6789477539063</c:v>
                </c:pt>
                <c:pt idx="554">
                  <c:v>20.679770507812499</c:v>
                </c:pt>
                <c:pt idx="555">
                  <c:v>20.794138183593802</c:v>
                </c:pt>
                <c:pt idx="556">
                  <c:v>20.835097656249999</c:v>
                </c:pt>
                <c:pt idx="557">
                  <c:v>20.836674804687501</c:v>
                </c:pt>
                <c:pt idx="558">
                  <c:v>20.836674804687501</c:v>
                </c:pt>
                <c:pt idx="559">
                  <c:v>20.8368188476563</c:v>
                </c:pt>
                <c:pt idx="560">
                  <c:v>20.8368188476563</c:v>
                </c:pt>
                <c:pt idx="561">
                  <c:v>20.955815429687501</c:v>
                </c:pt>
                <c:pt idx="562">
                  <c:v>21.080388183593801</c:v>
                </c:pt>
                <c:pt idx="563">
                  <c:v>21.168146972656299</c:v>
                </c:pt>
                <c:pt idx="564">
                  <c:v>21.168371582031298</c:v>
                </c:pt>
                <c:pt idx="565">
                  <c:v>21.168371582031298</c:v>
                </c:pt>
                <c:pt idx="566">
                  <c:v>22.1064379882813</c:v>
                </c:pt>
                <c:pt idx="567">
                  <c:v>22.155263671875002</c:v>
                </c:pt>
                <c:pt idx="568">
                  <c:v>22.2798120117188</c:v>
                </c:pt>
                <c:pt idx="569">
                  <c:v>22.388579101562499</c:v>
                </c:pt>
                <c:pt idx="570">
                  <c:v>22.388579101562499</c:v>
                </c:pt>
                <c:pt idx="571">
                  <c:v>22.388579101562499</c:v>
                </c:pt>
                <c:pt idx="572">
                  <c:v>22.388579101562499</c:v>
                </c:pt>
                <c:pt idx="573">
                  <c:v>22.388579101562499</c:v>
                </c:pt>
                <c:pt idx="574">
                  <c:v>22.447402343749999</c:v>
                </c:pt>
                <c:pt idx="575">
                  <c:v>22.544108886718799</c:v>
                </c:pt>
                <c:pt idx="576">
                  <c:v>22.940112304687499</c:v>
                </c:pt>
                <c:pt idx="577">
                  <c:v>22.968535156249999</c:v>
                </c:pt>
                <c:pt idx="578">
                  <c:v>22.968535156249999</c:v>
                </c:pt>
                <c:pt idx="579">
                  <c:v>22.968535156249999</c:v>
                </c:pt>
                <c:pt idx="580">
                  <c:v>22.968535156249999</c:v>
                </c:pt>
                <c:pt idx="581">
                  <c:v>22.968535156249999</c:v>
                </c:pt>
                <c:pt idx="582">
                  <c:v>22.968535156249999</c:v>
                </c:pt>
                <c:pt idx="583">
                  <c:v>22.968535156249999</c:v>
                </c:pt>
                <c:pt idx="584">
                  <c:v>22.968535156249999</c:v>
                </c:pt>
                <c:pt idx="585">
                  <c:v>22.968535156249999</c:v>
                </c:pt>
                <c:pt idx="586">
                  <c:v>23.157966308593799</c:v>
                </c:pt>
                <c:pt idx="587">
                  <c:v>23.450490722656301</c:v>
                </c:pt>
                <c:pt idx="588">
                  <c:v>23.5229956054688</c:v>
                </c:pt>
                <c:pt idx="589">
                  <c:v>23.5229956054688</c:v>
                </c:pt>
                <c:pt idx="590">
                  <c:v>23.5229956054688</c:v>
                </c:pt>
                <c:pt idx="591">
                  <c:v>23.536240234375001</c:v>
                </c:pt>
                <c:pt idx="592">
                  <c:v>23.595234375</c:v>
                </c:pt>
                <c:pt idx="593">
                  <c:v>23.598925781249999</c:v>
                </c:pt>
                <c:pt idx="594">
                  <c:v>23.598925781249999</c:v>
                </c:pt>
                <c:pt idx="595">
                  <c:v>23.598925781249999</c:v>
                </c:pt>
                <c:pt idx="596">
                  <c:v>23.598925781249999</c:v>
                </c:pt>
                <c:pt idx="597">
                  <c:v>23.598925781249999</c:v>
                </c:pt>
                <c:pt idx="598">
                  <c:v>23.721684570312501</c:v>
                </c:pt>
                <c:pt idx="599">
                  <c:v>23.846955566406301</c:v>
                </c:pt>
                <c:pt idx="600">
                  <c:v>23.974587402343801</c:v>
                </c:pt>
                <c:pt idx="601">
                  <c:v>24.338625488281298</c:v>
                </c:pt>
                <c:pt idx="602">
                  <c:v>24.5151098632813</c:v>
                </c:pt>
                <c:pt idx="603">
                  <c:v>24.563127441406301</c:v>
                </c:pt>
                <c:pt idx="604">
                  <c:v>24.563127441406301</c:v>
                </c:pt>
                <c:pt idx="605">
                  <c:v>24.563127441406301</c:v>
                </c:pt>
                <c:pt idx="606">
                  <c:v>24.563127441406301</c:v>
                </c:pt>
                <c:pt idx="607">
                  <c:v>24.563127441406301</c:v>
                </c:pt>
                <c:pt idx="608">
                  <c:v>24.563127441406301</c:v>
                </c:pt>
                <c:pt idx="609">
                  <c:v>24.644150390625001</c:v>
                </c:pt>
                <c:pt idx="610">
                  <c:v>25.011962890625</c:v>
                </c:pt>
                <c:pt idx="611">
                  <c:v>25.358691406249999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tonnes_ha!$I$1</c:f>
              <c:strCache>
                <c:ptCount val="1"/>
                <c:pt idx="0">
                  <c:v>K leached</c:v>
                </c:pt>
              </c:strCache>
            </c:strRef>
          </c:tx>
          <c:spPr>
            <a:ln>
              <a:solidFill>
                <a:schemeClr val="tx1"/>
              </a:solidFill>
              <a:prstDash val="dashDot"/>
            </a:ln>
          </c:spPr>
          <c:marker>
            <c:symbol val="none"/>
          </c:marker>
          <c:cat>
            <c:numRef>
              <c:f>tonnes_ha!$B$2:$B$613</c:f>
              <c:numCache>
                <c:formatCode>yyyy/mm/dd;@</c:formatCode>
                <c:ptCount val="612"/>
                <c:pt idx="0">
                  <c:v>18294</c:v>
                </c:pt>
                <c:pt idx="1">
                  <c:v>18322</c:v>
                </c:pt>
                <c:pt idx="2">
                  <c:v>18353</c:v>
                </c:pt>
                <c:pt idx="3">
                  <c:v>18383</c:v>
                </c:pt>
                <c:pt idx="4">
                  <c:v>18414</c:v>
                </c:pt>
                <c:pt idx="5">
                  <c:v>18444</c:v>
                </c:pt>
                <c:pt idx="6">
                  <c:v>18475</c:v>
                </c:pt>
                <c:pt idx="7">
                  <c:v>18506</c:v>
                </c:pt>
                <c:pt idx="8">
                  <c:v>18536</c:v>
                </c:pt>
                <c:pt idx="9">
                  <c:v>18567</c:v>
                </c:pt>
                <c:pt idx="10">
                  <c:v>18597</c:v>
                </c:pt>
                <c:pt idx="11">
                  <c:v>18628</c:v>
                </c:pt>
                <c:pt idx="12">
                  <c:v>18659</c:v>
                </c:pt>
                <c:pt idx="13">
                  <c:v>18687</c:v>
                </c:pt>
                <c:pt idx="14">
                  <c:v>18718</c:v>
                </c:pt>
                <c:pt idx="15">
                  <c:v>18748</c:v>
                </c:pt>
                <c:pt idx="16">
                  <c:v>18779</c:v>
                </c:pt>
                <c:pt idx="17">
                  <c:v>18809</c:v>
                </c:pt>
                <c:pt idx="18">
                  <c:v>18840</c:v>
                </c:pt>
                <c:pt idx="19">
                  <c:v>18871</c:v>
                </c:pt>
                <c:pt idx="20">
                  <c:v>18901</c:v>
                </c:pt>
                <c:pt idx="21">
                  <c:v>18932</c:v>
                </c:pt>
                <c:pt idx="22">
                  <c:v>18962</c:v>
                </c:pt>
                <c:pt idx="23">
                  <c:v>18993</c:v>
                </c:pt>
                <c:pt idx="24">
                  <c:v>19024</c:v>
                </c:pt>
                <c:pt idx="25">
                  <c:v>19053</c:v>
                </c:pt>
                <c:pt idx="26">
                  <c:v>19084</c:v>
                </c:pt>
                <c:pt idx="27">
                  <c:v>19114</c:v>
                </c:pt>
                <c:pt idx="28">
                  <c:v>19145</c:v>
                </c:pt>
                <c:pt idx="29">
                  <c:v>19175</c:v>
                </c:pt>
                <c:pt idx="30">
                  <c:v>19206</c:v>
                </c:pt>
                <c:pt idx="31">
                  <c:v>19237</c:v>
                </c:pt>
                <c:pt idx="32">
                  <c:v>19267</c:v>
                </c:pt>
                <c:pt idx="33">
                  <c:v>19298</c:v>
                </c:pt>
                <c:pt idx="34">
                  <c:v>19328</c:v>
                </c:pt>
                <c:pt idx="35">
                  <c:v>19359</c:v>
                </c:pt>
                <c:pt idx="36">
                  <c:v>19390</c:v>
                </c:pt>
                <c:pt idx="37">
                  <c:v>19418</c:v>
                </c:pt>
                <c:pt idx="38">
                  <c:v>19449</c:v>
                </c:pt>
                <c:pt idx="39">
                  <c:v>19479</c:v>
                </c:pt>
                <c:pt idx="40">
                  <c:v>19510</c:v>
                </c:pt>
                <c:pt idx="41">
                  <c:v>19540</c:v>
                </c:pt>
                <c:pt idx="42">
                  <c:v>19571</c:v>
                </c:pt>
                <c:pt idx="43">
                  <c:v>19602</c:v>
                </c:pt>
                <c:pt idx="44">
                  <c:v>19632</c:v>
                </c:pt>
                <c:pt idx="45">
                  <c:v>19663</c:v>
                </c:pt>
                <c:pt idx="46">
                  <c:v>19693</c:v>
                </c:pt>
                <c:pt idx="47">
                  <c:v>19724</c:v>
                </c:pt>
                <c:pt idx="48">
                  <c:v>19755</c:v>
                </c:pt>
                <c:pt idx="49">
                  <c:v>19783</c:v>
                </c:pt>
                <c:pt idx="50">
                  <c:v>19814</c:v>
                </c:pt>
                <c:pt idx="51">
                  <c:v>19844</c:v>
                </c:pt>
                <c:pt idx="52">
                  <c:v>19875</c:v>
                </c:pt>
                <c:pt idx="53">
                  <c:v>19905</c:v>
                </c:pt>
                <c:pt idx="54">
                  <c:v>19936</c:v>
                </c:pt>
                <c:pt idx="55">
                  <c:v>19967</c:v>
                </c:pt>
                <c:pt idx="56">
                  <c:v>19997</c:v>
                </c:pt>
                <c:pt idx="57">
                  <c:v>20028</c:v>
                </c:pt>
                <c:pt idx="58">
                  <c:v>20058</c:v>
                </c:pt>
                <c:pt idx="59">
                  <c:v>20089</c:v>
                </c:pt>
                <c:pt idx="60">
                  <c:v>20120</c:v>
                </c:pt>
                <c:pt idx="61">
                  <c:v>20148</c:v>
                </c:pt>
                <c:pt idx="62">
                  <c:v>20179</c:v>
                </c:pt>
                <c:pt idx="63">
                  <c:v>20209</c:v>
                </c:pt>
                <c:pt idx="64">
                  <c:v>20240</c:v>
                </c:pt>
                <c:pt idx="65">
                  <c:v>20270</c:v>
                </c:pt>
                <c:pt idx="66">
                  <c:v>20301</c:v>
                </c:pt>
                <c:pt idx="67">
                  <c:v>20332</c:v>
                </c:pt>
                <c:pt idx="68">
                  <c:v>20362</c:v>
                </c:pt>
                <c:pt idx="69">
                  <c:v>20393</c:v>
                </c:pt>
                <c:pt idx="70">
                  <c:v>20423</c:v>
                </c:pt>
                <c:pt idx="71">
                  <c:v>20454</c:v>
                </c:pt>
                <c:pt idx="72">
                  <c:v>20485</c:v>
                </c:pt>
                <c:pt idx="73">
                  <c:v>20514</c:v>
                </c:pt>
                <c:pt idx="74">
                  <c:v>20545</c:v>
                </c:pt>
                <c:pt idx="75">
                  <c:v>20575</c:v>
                </c:pt>
                <c:pt idx="76">
                  <c:v>20606</c:v>
                </c:pt>
                <c:pt idx="77">
                  <c:v>20636</c:v>
                </c:pt>
                <c:pt idx="78">
                  <c:v>20667</c:v>
                </c:pt>
                <c:pt idx="79">
                  <c:v>20698</c:v>
                </c:pt>
                <c:pt idx="80">
                  <c:v>20728</c:v>
                </c:pt>
                <c:pt idx="81">
                  <c:v>20759</c:v>
                </c:pt>
                <c:pt idx="82">
                  <c:v>20789</c:v>
                </c:pt>
                <c:pt idx="83">
                  <c:v>20820</c:v>
                </c:pt>
                <c:pt idx="84">
                  <c:v>20851</c:v>
                </c:pt>
                <c:pt idx="85">
                  <c:v>20879</c:v>
                </c:pt>
                <c:pt idx="86">
                  <c:v>20910</c:v>
                </c:pt>
                <c:pt idx="87">
                  <c:v>20940</c:v>
                </c:pt>
                <c:pt idx="88">
                  <c:v>20971</c:v>
                </c:pt>
                <c:pt idx="89">
                  <c:v>21001</c:v>
                </c:pt>
                <c:pt idx="90">
                  <c:v>21032</c:v>
                </c:pt>
                <c:pt idx="91">
                  <c:v>21063</c:v>
                </c:pt>
                <c:pt idx="92">
                  <c:v>21093</c:v>
                </c:pt>
                <c:pt idx="93">
                  <c:v>21124</c:v>
                </c:pt>
                <c:pt idx="94">
                  <c:v>21154</c:v>
                </c:pt>
                <c:pt idx="95">
                  <c:v>21185</c:v>
                </c:pt>
                <c:pt idx="96">
                  <c:v>21216</c:v>
                </c:pt>
                <c:pt idx="97">
                  <c:v>21244</c:v>
                </c:pt>
                <c:pt idx="98">
                  <c:v>21275</c:v>
                </c:pt>
                <c:pt idx="99">
                  <c:v>21305</c:v>
                </c:pt>
                <c:pt idx="100">
                  <c:v>21336</c:v>
                </c:pt>
                <c:pt idx="101">
                  <c:v>21366</c:v>
                </c:pt>
                <c:pt idx="102">
                  <c:v>21397</c:v>
                </c:pt>
                <c:pt idx="103">
                  <c:v>21428</c:v>
                </c:pt>
                <c:pt idx="104">
                  <c:v>21458</c:v>
                </c:pt>
                <c:pt idx="105">
                  <c:v>21489</c:v>
                </c:pt>
                <c:pt idx="106">
                  <c:v>21519</c:v>
                </c:pt>
                <c:pt idx="107">
                  <c:v>21550</c:v>
                </c:pt>
                <c:pt idx="108">
                  <c:v>21581</c:v>
                </c:pt>
                <c:pt idx="109">
                  <c:v>21609</c:v>
                </c:pt>
                <c:pt idx="110">
                  <c:v>21640</c:v>
                </c:pt>
                <c:pt idx="111">
                  <c:v>21670</c:v>
                </c:pt>
                <c:pt idx="112">
                  <c:v>21701</c:v>
                </c:pt>
                <c:pt idx="113">
                  <c:v>21731</c:v>
                </c:pt>
                <c:pt idx="114">
                  <c:v>21762</c:v>
                </c:pt>
                <c:pt idx="115">
                  <c:v>21793</c:v>
                </c:pt>
                <c:pt idx="116">
                  <c:v>21823</c:v>
                </c:pt>
                <c:pt idx="117">
                  <c:v>21854</c:v>
                </c:pt>
                <c:pt idx="118">
                  <c:v>21884</c:v>
                </c:pt>
                <c:pt idx="119">
                  <c:v>21915</c:v>
                </c:pt>
                <c:pt idx="120">
                  <c:v>21946</c:v>
                </c:pt>
                <c:pt idx="121">
                  <c:v>21975</c:v>
                </c:pt>
                <c:pt idx="122">
                  <c:v>22006</c:v>
                </c:pt>
                <c:pt idx="123">
                  <c:v>22036</c:v>
                </c:pt>
                <c:pt idx="124">
                  <c:v>22067</c:v>
                </c:pt>
                <c:pt idx="125">
                  <c:v>22097</c:v>
                </c:pt>
                <c:pt idx="126">
                  <c:v>22128</c:v>
                </c:pt>
                <c:pt idx="127">
                  <c:v>22159</c:v>
                </c:pt>
                <c:pt idx="128">
                  <c:v>22189</c:v>
                </c:pt>
                <c:pt idx="129">
                  <c:v>22220</c:v>
                </c:pt>
                <c:pt idx="130">
                  <c:v>22250</c:v>
                </c:pt>
                <c:pt idx="131">
                  <c:v>22281</c:v>
                </c:pt>
                <c:pt idx="132">
                  <c:v>22312</c:v>
                </c:pt>
                <c:pt idx="133">
                  <c:v>22340</c:v>
                </c:pt>
                <c:pt idx="134">
                  <c:v>22371</c:v>
                </c:pt>
                <c:pt idx="135">
                  <c:v>22401</c:v>
                </c:pt>
                <c:pt idx="136">
                  <c:v>22432</c:v>
                </c:pt>
                <c:pt idx="137">
                  <c:v>22462</c:v>
                </c:pt>
                <c:pt idx="138">
                  <c:v>22493</c:v>
                </c:pt>
                <c:pt idx="139">
                  <c:v>22524</c:v>
                </c:pt>
                <c:pt idx="140">
                  <c:v>22554</c:v>
                </c:pt>
                <c:pt idx="141">
                  <c:v>22585</c:v>
                </c:pt>
                <c:pt idx="142">
                  <c:v>22615</c:v>
                </c:pt>
                <c:pt idx="143">
                  <c:v>22646</c:v>
                </c:pt>
                <c:pt idx="144">
                  <c:v>22677</c:v>
                </c:pt>
                <c:pt idx="145">
                  <c:v>22705</c:v>
                </c:pt>
                <c:pt idx="146">
                  <c:v>22736</c:v>
                </c:pt>
                <c:pt idx="147">
                  <c:v>22766</c:v>
                </c:pt>
                <c:pt idx="148">
                  <c:v>22797</c:v>
                </c:pt>
                <c:pt idx="149">
                  <c:v>22827</c:v>
                </c:pt>
                <c:pt idx="150">
                  <c:v>22858</c:v>
                </c:pt>
                <c:pt idx="151">
                  <c:v>22889</c:v>
                </c:pt>
                <c:pt idx="152">
                  <c:v>22919</c:v>
                </c:pt>
                <c:pt idx="153">
                  <c:v>22950</c:v>
                </c:pt>
                <c:pt idx="154">
                  <c:v>22980</c:v>
                </c:pt>
                <c:pt idx="155">
                  <c:v>23011</c:v>
                </c:pt>
                <c:pt idx="156">
                  <c:v>23042</c:v>
                </c:pt>
                <c:pt idx="157">
                  <c:v>23070</c:v>
                </c:pt>
                <c:pt idx="158">
                  <c:v>23101</c:v>
                </c:pt>
                <c:pt idx="159">
                  <c:v>23131</c:v>
                </c:pt>
                <c:pt idx="160">
                  <c:v>23162</c:v>
                </c:pt>
                <c:pt idx="161">
                  <c:v>23192</c:v>
                </c:pt>
                <c:pt idx="162">
                  <c:v>23223</c:v>
                </c:pt>
                <c:pt idx="163">
                  <c:v>23254</c:v>
                </c:pt>
                <c:pt idx="164">
                  <c:v>23284</c:v>
                </c:pt>
                <c:pt idx="165">
                  <c:v>23315</c:v>
                </c:pt>
                <c:pt idx="166">
                  <c:v>23345</c:v>
                </c:pt>
                <c:pt idx="167">
                  <c:v>23376</c:v>
                </c:pt>
                <c:pt idx="168">
                  <c:v>23407</c:v>
                </c:pt>
                <c:pt idx="169">
                  <c:v>23436</c:v>
                </c:pt>
                <c:pt idx="170">
                  <c:v>23467</c:v>
                </c:pt>
                <c:pt idx="171">
                  <c:v>23497</c:v>
                </c:pt>
                <c:pt idx="172">
                  <c:v>23528</c:v>
                </c:pt>
                <c:pt idx="173">
                  <c:v>23558</c:v>
                </c:pt>
                <c:pt idx="174">
                  <c:v>23589</c:v>
                </c:pt>
                <c:pt idx="175">
                  <c:v>23620</c:v>
                </c:pt>
                <c:pt idx="176">
                  <c:v>23650</c:v>
                </c:pt>
                <c:pt idx="177">
                  <c:v>23681</c:v>
                </c:pt>
                <c:pt idx="178">
                  <c:v>23711</c:v>
                </c:pt>
                <c:pt idx="179">
                  <c:v>23742</c:v>
                </c:pt>
                <c:pt idx="180">
                  <c:v>23773</c:v>
                </c:pt>
                <c:pt idx="181">
                  <c:v>23801</c:v>
                </c:pt>
                <c:pt idx="182">
                  <c:v>23832</c:v>
                </c:pt>
                <c:pt idx="183">
                  <c:v>23862</c:v>
                </c:pt>
                <c:pt idx="184">
                  <c:v>23893</c:v>
                </c:pt>
                <c:pt idx="185">
                  <c:v>23923</c:v>
                </c:pt>
                <c:pt idx="186">
                  <c:v>23954</c:v>
                </c:pt>
                <c:pt idx="187">
                  <c:v>23985</c:v>
                </c:pt>
                <c:pt idx="188">
                  <c:v>24015</c:v>
                </c:pt>
                <c:pt idx="189">
                  <c:v>24046</c:v>
                </c:pt>
                <c:pt idx="190">
                  <c:v>24076</c:v>
                </c:pt>
                <c:pt idx="191">
                  <c:v>24107</c:v>
                </c:pt>
                <c:pt idx="192">
                  <c:v>24138</c:v>
                </c:pt>
                <c:pt idx="193">
                  <c:v>24166</c:v>
                </c:pt>
                <c:pt idx="194">
                  <c:v>24197</c:v>
                </c:pt>
                <c:pt idx="195">
                  <c:v>24227</c:v>
                </c:pt>
                <c:pt idx="196">
                  <c:v>24258</c:v>
                </c:pt>
                <c:pt idx="197">
                  <c:v>24288</c:v>
                </c:pt>
                <c:pt idx="198">
                  <c:v>24319</c:v>
                </c:pt>
                <c:pt idx="199">
                  <c:v>24350</c:v>
                </c:pt>
                <c:pt idx="200">
                  <c:v>24380</c:v>
                </c:pt>
                <c:pt idx="201">
                  <c:v>24411</c:v>
                </c:pt>
                <c:pt idx="202">
                  <c:v>24441</c:v>
                </c:pt>
                <c:pt idx="203">
                  <c:v>24472</c:v>
                </c:pt>
                <c:pt idx="204">
                  <c:v>24503</c:v>
                </c:pt>
                <c:pt idx="205">
                  <c:v>24531</c:v>
                </c:pt>
                <c:pt idx="206">
                  <c:v>24562</c:v>
                </c:pt>
                <c:pt idx="207">
                  <c:v>24592</c:v>
                </c:pt>
                <c:pt idx="208">
                  <c:v>24623</c:v>
                </c:pt>
                <c:pt idx="209">
                  <c:v>24653</c:v>
                </c:pt>
                <c:pt idx="210">
                  <c:v>24684</c:v>
                </c:pt>
                <c:pt idx="211">
                  <c:v>24715</c:v>
                </c:pt>
                <c:pt idx="212">
                  <c:v>24745</c:v>
                </c:pt>
                <c:pt idx="213">
                  <c:v>24776</c:v>
                </c:pt>
                <c:pt idx="214">
                  <c:v>24806</c:v>
                </c:pt>
                <c:pt idx="215">
                  <c:v>24837</c:v>
                </c:pt>
                <c:pt idx="216">
                  <c:v>24868</c:v>
                </c:pt>
                <c:pt idx="217">
                  <c:v>24897</c:v>
                </c:pt>
                <c:pt idx="218">
                  <c:v>24928</c:v>
                </c:pt>
                <c:pt idx="219">
                  <c:v>24958</c:v>
                </c:pt>
                <c:pt idx="220">
                  <c:v>24989</c:v>
                </c:pt>
                <c:pt idx="221">
                  <c:v>25019</c:v>
                </c:pt>
                <c:pt idx="222">
                  <c:v>25050</c:v>
                </c:pt>
                <c:pt idx="223">
                  <c:v>25081</c:v>
                </c:pt>
                <c:pt idx="224">
                  <c:v>25111</c:v>
                </c:pt>
                <c:pt idx="225">
                  <c:v>25142</c:v>
                </c:pt>
                <c:pt idx="226">
                  <c:v>25172</c:v>
                </c:pt>
                <c:pt idx="227">
                  <c:v>25203</c:v>
                </c:pt>
                <c:pt idx="228">
                  <c:v>25234</c:v>
                </c:pt>
                <c:pt idx="229">
                  <c:v>25262</c:v>
                </c:pt>
                <c:pt idx="230">
                  <c:v>25293</c:v>
                </c:pt>
                <c:pt idx="231">
                  <c:v>25323</c:v>
                </c:pt>
                <c:pt idx="232">
                  <c:v>25354</c:v>
                </c:pt>
                <c:pt idx="233">
                  <c:v>25384</c:v>
                </c:pt>
                <c:pt idx="234">
                  <c:v>25415</c:v>
                </c:pt>
                <c:pt idx="235">
                  <c:v>25446</c:v>
                </c:pt>
                <c:pt idx="236">
                  <c:v>25476</c:v>
                </c:pt>
                <c:pt idx="237">
                  <c:v>25507</c:v>
                </c:pt>
                <c:pt idx="238">
                  <c:v>25537</c:v>
                </c:pt>
                <c:pt idx="239">
                  <c:v>25568</c:v>
                </c:pt>
                <c:pt idx="240">
                  <c:v>25599</c:v>
                </c:pt>
                <c:pt idx="241">
                  <c:v>25627</c:v>
                </c:pt>
                <c:pt idx="242">
                  <c:v>25658</c:v>
                </c:pt>
                <c:pt idx="243">
                  <c:v>25688</c:v>
                </c:pt>
                <c:pt idx="244">
                  <c:v>25719</c:v>
                </c:pt>
                <c:pt idx="245">
                  <c:v>25749</c:v>
                </c:pt>
                <c:pt idx="246">
                  <c:v>25780</c:v>
                </c:pt>
                <c:pt idx="247">
                  <c:v>25811</c:v>
                </c:pt>
                <c:pt idx="248">
                  <c:v>25841</c:v>
                </c:pt>
                <c:pt idx="249">
                  <c:v>25872</c:v>
                </c:pt>
                <c:pt idx="250">
                  <c:v>25902</c:v>
                </c:pt>
                <c:pt idx="251">
                  <c:v>25933</c:v>
                </c:pt>
                <c:pt idx="252">
                  <c:v>25964</c:v>
                </c:pt>
                <c:pt idx="253">
                  <c:v>25992</c:v>
                </c:pt>
                <c:pt idx="254">
                  <c:v>26023</c:v>
                </c:pt>
                <c:pt idx="255">
                  <c:v>26053</c:v>
                </c:pt>
                <c:pt idx="256">
                  <c:v>26084</c:v>
                </c:pt>
                <c:pt idx="257">
                  <c:v>26114</c:v>
                </c:pt>
                <c:pt idx="258">
                  <c:v>26145</c:v>
                </c:pt>
                <c:pt idx="259">
                  <c:v>26176</c:v>
                </c:pt>
                <c:pt idx="260">
                  <c:v>26206</c:v>
                </c:pt>
                <c:pt idx="261">
                  <c:v>26237</c:v>
                </c:pt>
                <c:pt idx="262">
                  <c:v>26267</c:v>
                </c:pt>
                <c:pt idx="263">
                  <c:v>26298</c:v>
                </c:pt>
                <c:pt idx="264">
                  <c:v>26329</c:v>
                </c:pt>
                <c:pt idx="265">
                  <c:v>26358</c:v>
                </c:pt>
                <c:pt idx="266">
                  <c:v>26389</c:v>
                </c:pt>
                <c:pt idx="267">
                  <c:v>26419</c:v>
                </c:pt>
                <c:pt idx="268">
                  <c:v>26450</c:v>
                </c:pt>
                <c:pt idx="269">
                  <c:v>26480</c:v>
                </c:pt>
                <c:pt idx="270">
                  <c:v>26511</c:v>
                </c:pt>
                <c:pt idx="271">
                  <c:v>26542</c:v>
                </c:pt>
                <c:pt idx="272">
                  <c:v>26572</c:v>
                </c:pt>
                <c:pt idx="273">
                  <c:v>26603</c:v>
                </c:pt>
                <c:pt idx="274">
                  <c:v>26633</c:v>
                </c:pt>
                <c:pt idx="275">
                  <c:v>26664</c:v>
                </c:pt>
                <c:pt idx="276">
                  <c:v>26695</c:v>
                </c:pt>
                <c:pt idx="277">
                  <c:v>26723</c:v>
                </c:pt>
                <c:pt idx="278">
                  <c:v>26754</c:v>
                </c:pt>
                <c:pt idx="279">
                  <c:v>26784</c:v>
                </c:pt>
                <c:pt idx="280">
                  <c:v>26815</c:v>
                </c:pt>
                <c:pt idx="281">
                  <c:v>26845</c:v>
                </c:pt>
                <c:pt idx="282">
                  <c:v>26876</c:v>
                </c:pt>
                <c:pt idx="283">
                  <c:v>26907</c:v>
                </c:pt>
                <c:pt idx="284">
                  <c:v>26937</c:v>
                </c:pt>
                <c:pt idx="285">
                  <c:v>26968</c:v>
                </c:pt>
                <c:pt idx="286">
                  <c:v>26998</c:v>
                </c:pt>
                <c:pt idx="287">
                  <c:v>27029</c:v>
                </c:pt>
                <c:pt idx="288">
                  <c:v>27060</c:v>
                </c:pt>
                <c:pt idx="289">
                  <c:v>27088</c:v>
                </c:pt>
                <c:pt idx="290">
                  <c:v>27119</c:v>
                </c:pt>
                <c:pt idx="291">
                  <c:v>27149</c:v>
                </c:pt>
                <c:pt idx="292">
                  <c:v>27180</c:v>
                </c:pt>
                <c:pt idx="293">
                  <c:v>27210</c:v>
                </c:pt>
                <c:pt idx="294">
                  <c:v>27241</c:v>
                </c:pt>
                <c:pt idx="295">
                  <c:v>27272</c:v>
                </c:pt>
                <c:pt idx="296">
                  <c:v>27302</c:v>
                </c:pt>
                <c:pt idx="297">
                  <c:v>27333</c:v>
                </c:pt>
                <c:pt idx="298">
                  <c:v>27363</c:v>
                </c:pt>
                <c:pt idx="299">
                  <c:v>27394</c:v>
                </c:pt>
                <c:pt idx="300">
                  <c:v>27425</c:v>
                </c:pt>
                <c:pt idx="301">
                  <c:v>27453</c:v>
                </c:pt>
                <c:pt idx="302">
                  <c:v>27484</c:v>
                </c:pt>
                <c:pt idx="303">
                  <c:v>27514</c:v>
                </c:pt>
                <c:pt idx="304">
                  <c:v>27545</c:v>
                </c:pt>
                <c:pt idx="305">
                  <c:v>27575</c:v>
                </c:pt>
                <c:pt idx="306">
                  <c:v>27606</c:v>
                </c:pt>
                <c:pt idx="307">
                  <c:v>27637</c:v>
                </c:pt>
                <c:pt idx="308">
                  <c:v>27667</c:v>
                </c:pt>
                <c:pt idx="309">
                  <c:v>27698</c:v>
                </c:pt>
                <c:pt idx="310">
                  <c:v>27728</c:v>
                </c:pt>
                <c:pt idx="311">
                  <c:v>27759</c:v>
                </c:pt>
                <c:pt idx="312">
                  <c:v>27790</c:v>
                </c:pt>
                <c:pt idx="313">
                  <c:v>27819</c:v>
                </c:pt>
                <c:pt idx="314">
                  <c:v>27850</c:v>
                </c:pt>
                <c:pt idx="315">
                  <c:v>27880</c:v>
                </c:pt>
                <c:pt idx="316">
                  <c:v>27911</c:v>
                </c:pt>
                <c:pt idx="317">
                  <c:v>27941</c:v>
                </c:pt>
                <c:pt idx="318">
                  <c:v>27972</c:v>
                </c:pt>
                <c:pt idx="319">
                  <c:v>28003</c:v>
                </c:pt>
                <c:pt idx="320">
                  <c:v>28033</c:v>
                </c:pt>
                <c:pt idx="321">
                  <c:v>28064</c:v>
                </c:pt>
                <c:pt idx="322">
                  <c:v>28094</c:v>
                </c:pt>
                <c:pt idx="323">
                  <c:v>28125</c:v>
                </c:pt>
                <c:pt idx="324">
                  <c:v>28156</c:v>
                </c:pt>
                <c:pt idx="325">
                  <c:v>28184</c:v>
                </c:pt>
                <c:pt idx="326">
                  <c:v>28215</c:v>
                </c:pt>
                <c:pt idx="327">
                  <c:v>28245</c:v>
                </c:pt>
                <c:pt idx="328">
                  <c:v>28276</c:v>
                </c:pt>
                <c:pt idx="329">
                  <c:v>28306</c:v>
                </c:pt>
                <c:pt idx="330">
                  <c:v>28337</c:v>
                </c:pt>
                <c:pt idx="331">
                  <c:v>28368</c:v>
                </c:pt>
                <c:pt idx="332">
                  <c:v>28398</c:v>
                </c:pt>
                <c:pt idx="333">
                  <c:v>28429</c:v>
                </c:pt>
                <c:pt idx="334">
                  <c:v>28459</c:v>
                </c:pt>
                <c:pt idx="335">
                  <c:v>28490</c:v>
                </c:pt>
                <c:pt idx="336">
                  <c:v>28521</c:v>
                </c:pt>
                <c:pt idx="337">
                  <c:v>28549</c:v>
                </c:pt>
                <c:pt idx="338">
                  <c:v>28580</c:v>
                </c:pt>
                <c:pt idx="339">
                  <c:v>28610</c:v>
                </c:pt>
                <c:pt idx="340">
                  <c:v>28641</c:v>
                </c:pt>
                <c:pt idx="341">
                  <c:v>28671</c:v>
                </c:pt>
                <c:pt idx="342">
                  <c:v>28702</c:v>
                </c:pt>
                <c:pt idx="343">
                  <c:v>28733</c:v>
                </c:pt>
                <c:pt idx="344">
                  <c:v>28763</c:v>
                </c:pt>
                <c:pt idx="345">
                  <c:v>28794</c:v>
                </c:pt>
                <c:pt idx="346">
                  <c:v>28824</c:v>
                </c:pt>
                <c:pt idx="347">
                  <c:v>28855</c:v>
                </c:pt>
                <c:pt idx="348">
                  <c:v>28886</c:v>
                </c:pt>
                <c:pt idx="349">
                  <c:v>28914</c:v>
                </c:pt>
                <c:pt idx="350">
                  <c:v>28945</c:v>
                </c:pt>
                <c:pt idx="351">
                  <c:v>28975</c:v>
                </c:pt>
                <c:pt idx="352">
                  <c:v>29006</c:v>
                </c:pt>
                <c:pt idx="353">
                  <c:v>29036</c:v>
                </c:pt>
                <c:pt idx="354">
                  <c:v>29067</c:v>
                </c:pt>
                <c:pt idx="355">
                  <c:v>29098</c:v>
                </c:pt>
                <c:pt idx="356">
                  <c:v>29128</c:v>
                </c:pt>
                <c:pt idx="357">
                  <c:v>29159</c:v>
                </c:pt>
                <c:pt idx="358">
                  <c:v>29189</c:v>
                </c:pt>
                <c:pt idx="359">
                  <c:v>29220</c:v>
                </c:pt>
                <c:pt idx="360">
                  <c:v>29251</c:v>
                </c:pt>
                <c:pt idx="361">
                  <c:v>29280</c:v>
                </c:pt>
                <c:pt idx="362">
                  <c:v>29311</c:v>
                </c:pt>
                <c:pt idx="363">
                  <c:v>29341</c:v>
                </c:pt>
                <c:pt idx="364">
                  <c:v>29372</c:v>
                </c:pt>
                <c:pt idx="365">
                  <c:v>29402</c:v>
                </c:pt>
                <c:pt idx="366">
                  <c:v>29433</c:v>
                </c:pt>
                <c:pt idx="367">
                  <c:v>29464</c:v>
                </c:pt>
                <c:pt idx="368">
                  <c:v>29494</c:v>
                </c:pt>
                <c:pt idx="369">
                  <c:v>29525</c:v>
                </c:pt>
                <c:pt idx="370">
                  <c:v>29555</c:v>
                </c:pt>
                <c:pt idx="371">
                  <c:v>29586</c:v>
                </c:pt>
                <c:pt idx="372">
                  <c:v>29617</c:v>
                </c:pt>
                <c:pt idx="373">
                  <c:v>29645</c:v>
                </c:pt>
                <c:pt idx="374">
                  <c:v>29676</c:v>
                </c:pt>
                <c:pt idx="375">
                  <c:v>29706</c:v>
                </c:pt>
                <c:pt idx="376">
                  <c:v>29737</c:v>
                </c:pt>
                <c:pt idx="377">
                  <c:v>29767</c:v>
                </c:pt>
                <c:pt idx="378">
                  <c:v>29798</c:v>
                </c:pt>
                <c:pt idx="379">
                  <c:v>29829</c:v>
                </c:pt>
                <c:pt idx="380">
                  <c:v>29859</c:v>
                </c:pt>
                <c:pt idx="381">
                  <c:v>29890</c:v>
                </c:pt>
                <c:pt idx="382">
                  <c:v>29920</c:v>
                </c:pt>
                <c:pt idx="383">
                  <c:v>29951</c:v>
                </c:pt>
                <c:pt idx="384">
                  <c:v>29982</c:v>
                </c:pt>
                <c:pt idx="385">
                  <c:v>30010</c:v>
                </c:pt>
                <c:pt idx="386">
                  <c:v>30041</c:v>
                </c:pt>
                <c:pt idx="387">
                  <c:v>30071</c:v>
                </c:pt>
                <c:pt idx="388">
                  <c:v>30102</c:v>
                </c:pt>
                <c:pt idx="389">
                  <c:v>30132</c:v>
                </c:pt>
                <c:pt idx="390">
                  <c:v>30163</c:v>
                </c:pt>
                <c:pt idx="391">
                  <c:v>30194</c:v>
                </c:pt>
                <c:pt idx="392">
                  <c:v>30224</c:v>
                </c:pt>
                <c:pt idx="393">
                  <c:v>30255</c:v>
                </c:pt>
                <c:pt idx="394">
                  <c:v>30285</c:v>
                </c:pt>
                <c:pt idx="395">
                  <c:v>30316</c:v>
                </c:pt>
                <c:pt idx="396">
                  <c:v>30347</c:v>
                </c:pt>
                <c:pt idx="397">
                  <c:v>30375</c:v>
                </c:pt>
                <c:pt idx="398">
                  <c:v>30406</c:v>
                </c:pt>
                <c:pt idx="399">
                  <c:v>30436</c:v>
                </c:pt>
                <c:pt idx="400">
                  <c:v>30467</c:v>
                </c:pt>
                <c:pt idx="401">
                  <c:v>30497</c:v>
                </c:pt>
                <c:pt idx="402">
                  <c:v>30528</c:v>
                </c:pt>
                <c:pt idx="403">
                  <c:v>30559</c:v>
                </c:pt>
                <c:pt idx="404">
                  <c:v>30589</c:v>
                </c:pt>
                <c:pt idx="405">
                  <c:v>30620</c:v>
                </c:pt>
                <c:pt idx="406">
                  <c:v>30650</c:v>
                </c:pt>
                <c:pt idx="407">
                  <c:v>30681</c:v>
                </c:pt>
                <c:pt idx="408">
                  <c:v>30712</c:v>
                </c:pt>
                <c:pt idx="409">
                  <c:v>30741</c:v>
                </c:pt>
                <c:pt idx="410">
                  <c:v>30772</c:v>
                </c:pt>
                <c:pt idx="411">
                  <c:v>30802</c:v>
                </c:pt>
                <c:pt idx="412">
                  <c:v>30833</c:v>
                </c:pt>
                <c:pt idx="413">
                  <c:v>30863</c:v>
                </c:pt>
                <c:pt idx="414">
                  <c:v>30894</c:v>
                </c:pt>
                <c:pt idx="415">
                  <c:v>30925</c:v>
                </c:pt>
                <c:pt idx="416">
                  <c:v>30955</c:v>
                </c:pt>
                <c:pt idx="417">
                  <c:v>30986</c:v>
                </c:pt>
                <c:pt idx="418">
                  <c:v>31016</c:v>
                </c:pt>
                <c:pt idx="419">
                  <c:v>31047</c:v>
                </c:pt>
                <c:pt idx="420">
                  <c:v>31078</c:v>
                </c:pt>
                <c:pt idx="421">
                  <c:v>31106</c:v>
                </c:pt>
                <c:pt idx="422">
                  <c:v>31137</c:v>
                </c:pt>
                <c:pt idx="423">
                  <c:v>31167</c:v>
                </c:pt>
                <c:pt idx="424">
                  <c:v>31198</c:v>
                </c:pt>
                <c:pt idx="425">
                  <c:v>31228</c:v>
                </c:pt>
                <c:pt idx="426">
                  <c:v>31259</c:v>
                </c:pt>
                <c:pt idx="427">
                  <c:v>31290</c:v>
                </c:pt>
                <c:pt idx="428">
                  <c:v>31320</c:v>
                </c:pt>
                <c:pt idx="429">
                  <c:v>31351</c:v>
                </c:pt>
                <c:pt idx="430">
                  <c:v>31381</c:v>
                </c:pt>
                <c:pt idx="431">
                  <c:v>31412</c:v>
                </c:pt>
                <c:pt idx="432">
                  <c:v>31443</c:v>
                </c:pt>
                <c:pt idx="433">
                  <c:v>31471</c:v>
                </c:pt>
                <c:pt idx="434">
                  <c:v>31502</c:v>
                </c:pt>
                <c:pt idx="435">
                  <c:v>31532</c:v>
                </c:pt>
                <c:pt idx="436">
                  <c:v>31563</c:v>
                </c:pt>
                <c:pt idx="437">
                  <c:v>31593</c:v>
                </c:pt>
                <c:pt idx="438">
                  <c:v>31624</c:v>
                </c:pt>
                <c:pt idx="439">
                  <c:v>31655</c:v>
                </c:pt>
                <c:pt idx="440">
                  <c:v>31685</c:v>
                </c:pt>
                <c:pt idx="441">
                  <c:v>31716</c:v>
                </c:pt>
                <c:pt idx="442">
                  <c:v>31746</c:v>
                </c:pt>
                <c:pt idx="443">
                  <c:v>31777</c:v>
                </c:pt>
                <c:pt idx="444">
                  <c:v>31808</c:v>
                </c:pt>
                <c:pt idx="445">
                  <c:v>31836</c:v>
                </c:pt>
                <c:pt idx="446">
                  <c:v>31867</c:v>
                </c:pt>
                <c:pt idx="447">
                  <c:v>31897</c:v>
                </c:pt>
                <c:pt idx="448">
                  <c:v>31928</c:v>
                </c:pt>
                <c:pt idx="449">
                  <c:v>31958</c:v>
                </c:pt>
                <c:pt idx="450">
                  <c:v>31989</c:v>
                </c:pt>
                <c:pt idx="451">
                  <c:v>32020</c:v>
                </c:pt>
                <c:pt idx="452">
                  <c:v>32050</c:v>
                </c:pt>
                <c:pt idx="453">
                  <c:v>32081</c:v>
                </c:pt>
                <c:pt idx="454">
                  <c:v>32111</c:v>
                </c:pt>
                <c:pt idx="455">
                  <c:v>32142</c:v>
                </c:pt>
                <c:pt idx="456">
                  <c:v>32173</c:v>
                </c:pt>
                <c:pt idx="457">
                  <c:v>32202</c:v>
                </c:pt>
                <c:pt idx="458">
                  <c:v>32233</c:v>
                </c:pt>
                <c:pt idx="459">
                  <c:v>32263</c:v>
                </c:pt>
                <c:pt idx="460">
                  <c:v>32294</c:v>
                </c:pt>
                <c:pt idx="461">
                  <c:v>32324</c:v>
                </c:pt>
                <c:pt idx="462">
                  <c:v>32355</c:v>
                </c:pt>
                <c:pt idx="463">
                  <c:v>32386</c:v>
                </c:pt>
                <c:pt idx="464">
                  <c:v>32416</c:v>
                </c:pt>
                <c:pt idx="465">
                  <c:v>32447</c:v>
                </c:pt>
                <c:pt idx="466">
                  <c:v>32477</c:v>
                </c:pt>
                <c:pt idx="467">
                  <c:v>32508</c:v>
                </c:pt>
                <c:pt idx="468">
                  <c:v>32539</c:v>
                </c:pt>
                <c:pt idx="469">
                  <c:v>32567</c:v>
                </c:pt>
                <c:pt idx="470">
                  <c:v>32598</c:v>
                </c:pt>
                <c:pt idx="471">
                  <c:v>32628</c:v>
                </c:pt>
                <c:pt idx="472">
                  <c:v>32659</c:v>
                </c:pt>
                <c:pt idx="473">
                  <c:v>32689</c:v>
                </c:pt>
                <c:pt idx="474">
                  <c:v>32720</c:v>
                </c:pt>
                <c:pt idx="475">
                  <c:v>32751</c:v>
                </c:pt>
                <c:pt idx="476">
                  <c:v>32781</c:v>
                </c:pt>
                <c:pt idx="477">
                  <c:v>32812</c:v>
                </c:pt>
                <c:pt idx="478">
                  <c:v>32842</c:v>
                </c:pt>
                <c:pt idx="479">
                  <c:v>32873</c:v>
                </c:pt>
                <c:pt idx="480">
                  <c:v>32904</c:v>
                </c:pt>
                <c:pt idx="481">
                  <c:v>32932</c:v>
                </c:pt>
                <c:pt idx="482">
                  <c:v>32963</c:v>
                </c:pt>
                <c:pt idx="483">
                  <c:v>32993</c:v>
                </c:pt>
                <c:pt idx="484">
                  <c:v>33024</c:v>
                </c:pt>
                <c:pt idx="485">
                  <c:v>33054</c:v>
                </c:pt>
                <c:pt idx="486">
                  <c:v>33085</c:v>
                </c:pt>
                <c:pt idx="487">
                  <c:v>33116</c:v>
                </c:pt>
                <c:pt idx="488">
                  <c:v>33146</c:v>
                </c:pt>
                <c:pt idx="489">
                  <c:v>33177</c:v>
                </c:pt>
                <c:pt idx="490">
                  <c:v>33207</c:v>
                </c:pt>
                <c:pt idx="491">
                  <c:v>33238</c:v>
                </c:pt>
                <c:pt idx="492">
                  <c:v>33269</c:v>
                </c:pt>
                <c:pt idx="493">
                  <c:v>33297</c:v>
                </c:pt>
                <c:pt idx="494">
                  <c:v>33328</c:v>
                </c:pt>
                <c:pt idx="495">
                  <c:v>33358</c:v>
                </c:pt>
                <c:pt idx="496">
                  <c:v>33389</c:v>
                </c:pt>
                <c:pt idx="497">
                  <c:v>33419</c:v>
                </c:pt>
                <c:pt idx="498">
                  <c:v>33450</c:v>
                </c:pt>
                <c:pt idx="499">
                  <c:v>33481</c:v>
                </c:pt>
                <c:pt idx="500">
                  <c:v>33511</c:v>
                </c:pt>
                <c:pt idx="501">
                  <c:v>33542</c:v>
                </c:pt>
                <c:pt idx="502">
                  <c:v>33572</c:v>
                </c:pt>
                <c:pt idx="503">
                  <c:v>33603</c:v>
                </c:pt>
                <c:pt idx="504">
                  <c:v>33634</c:v>
                </c:pt>
                <c:pt idx="505">
                  <c:v>33663</c:v>
                </c:pt>
                <c:pt idx="506">
                  <c:v>33694</c:v>
                </c:pt>
                <c:pt idx="507">
                  <c:v>33724</c:v>
                </c:pt>
                <c:pt idx="508">
                  <c:v>33755</c:v>
                </c:pt>
                <c:pt idx="509">
                  <c:v>33785</c:v>
                </c:pt>
                <c:pt idx="510">
                  <c:v>33816</c:v>
                </c:pt>
                <c:pt idx="511">
                  <c:v>33847</c:v>
                </c:pt>
                <c:pt idx="512">
                  <c:v>33877</c:v>
                </c:pt>
                <c:pt idx="513">
                  <c:v>33908</c:v>
                </c:pt>
                <c:pt idx="514">
                  <c:v>33938</c:v>
                </c:pt>
                <c:pt idx="515">
                  <c:v>33969</c:v>
                </c:pt>
                <c:pt idx="516">
                  <c:v>34000</c:v>
                </c:pt>
                <c:pt idx="517">
                  <c:v>34028</c:v>
                </c:pt>
                <c:pt idx="518">
                  <c:v>34059</c:v>
                </c:pt>
                <c:pt idx="519">
                  <c:v>34089</c:v>
                </c:pt>
                <c:pt idx="520">
                  <c:v>34120</c:v>
                </c:pt>
                <c:pt idx="521">
                  <c:v>34150</c:v>
                </c:pt>
                <c:pt idx="522">
                  <c:v>34181</c:v>
                </c:pt>
                <c:pt idx="523">
                  <c:v>34212</c:v>
                </c:pt>
                <c:pt idx="524">
                  <c:v>34242</c:v>
                </c:pt>
                <c:pt idx="525">
                  <c:v>34273</c:v>
                </c:pt>
                <c:pt idx="526">
                  <c:v>34303</c:v>
                </c:pt>
                <c:pt idx="527">
                  <c:v>34334</c:v>
                </c:pt>
                <c:pt idx="528">
                  <c:v>34365</c:v>
                </c:pt>
                <c:pt idx="529">
                  <c:v>34393</c:v>
                </c:pt>
                <c:pt idx="530">
                  <c:v>34424</c:v>
                </c:pt>
                <c:pt idx="531">
                  <c:v>34454</c:v>
                </c:pt>
                <c:pt idx="532">
                  <c:v>34485</c:v>
                </c:pt>
                <c:pt idx="533">
                  <c:v>34515</c:v>
                </c:pt>
                <c:pt idx="534">
                  <c:v>34546</c:v>
                </c:pt>
                <c:pt idx="535">
                  <c:v>34577</c:v>
                </c:pt>
                <c:pt idx="536">
                  <c:v>34607</c:v>
                </c:pt>
                <c:pt idx="537">
                  <c:v>34638</c:v>
                </c:pt>
                <c:pt idx="538">
                  <c:v>34668</c:v>
                </c:pt>
                <c:pt idx="539">
                  <c:v>34699</c:v>
                </c:pt>
                <c:pt idx="540">
                  <c:v>34730</c:v>
                </c:pt>
                <c:pt idx="541">
                  <c:v>34758</c:v>
                </c:pt>
                <c:pt idx="542">
                  <c:v>34789</c:v>
                </c:pt>
                <c:pt idx="543">
                  <c:v>34819</c:v>
                </c:pt>
                <c:pt idx="544">
                  <c:v>34850</c:v>
                </c:pt>
                <c:pt idx="545">
                  <c:v>34880</c:v>
                </c:pt>
                <c:pt idx="546">
                  <c:v>34911</c:v>
                </c:pt>
                <c:pt idx="547">
                  <c:v>34942</c:v>
                </c:pt>
                <c:pt idx="548">
                  <c:v>34972</c:v>
                </c:pt>
                <c:pt idx="549">
                  <c:v>35003</c:v>
                </c:pt>
                <c:pt idx="550">
                  <c:v>35033</c:v>
                </c:pt>
                <c:pt idx="551">
                  <c:v>35064</c:v>
                </c:pt>
                <c:pt idx="552">
                  <c:v>35095</c:v>
                </c:pt>
                <c:pt idx="553">
                  <c:v>35124</c:v>
                </c:pt>
                <c:pt idx="554">
                  <c:v>35155</c:v>
                </c:pt>
                <c:pt idx="555">
                  <c:v>35185</c:v>
                </c:pt>
                <c:pt idx="556">
                  <c:v>35216</c:v>
                </c:pt>
                <c:pt idx="557">
                  <c:v>35246</c:v>
                </c:pt>
                <c:pt idx="558">
                  <c:v>35277</c:v>
                </c:pt>
                <c:pt idx="559">
                  <c:v>35308</c:v>
                </c:pt>
                <c:pt idx="560">
                  <c:v>35338</c:v>
                </c:pt>
                <c:pt idx="561">
                  <c:v>35369</c:v>
                </c:pt>
                <c:pt idx="562">
                  <c:v>35399</c:v>
                </c:pt>
                <c:pt idx="563">
                  <c:v>35430</c:v>
                </c:pt>
                <c:pt idx="564">
                  <c:v>35461</c:v>
                </c:pt>
                <c:pt idx="565">
                  <c:v>35489</c:v>
                </c:pt>
                <c:pt idx="566">
                  <c:v>35520</c:v>
                </c:pt>
                <c:pt idx="567">
                  <c:v>35550</c:v>
                </c:pt>
                <c:pt idx="568">
                  <c:v>35581</c:v>
                </c:pt>
                <c:pt idx="569">
                  <c:v>35611</c:v>
                </c:pt>
                <c:pt idx="570">
                  <c:v>35642</c:v>
                </c:pt>
                <c:pt idx="571">
                  <c:v>35673</c:v>
                </c:pt>
                <c:pt idx="572">
                  <c:v>35703</c:v>
                </c:pt>
                <c:pt idx="573">
                  <c:v>35734</c:v>
                </c:pt>
                <c:pt idx="574">
                  <c:v>35764</c:v>
                </c:pt>
                <c:pt idx="575">
                  <c:v>35795</c:v>
                </c:pt>
                <c:pt idx="576">
                  <c:v>35826</c:v>
                </c:pt>
                <c:pt idx="577">
                  <c:v>35854</c:v>
                </c:pt>
                <c:pt idx="578">
                  <c:v>35885</c:v>
                </c:pt>
                <c:pt idx="579">
                  <c:v>35915</c:v>
                </c:pt>
                <c:pt idx="580">
                  <c:v>35946</c:v>
                </c:pt>
                <c:pt idx="581">
                  <c:v>35976</c:v>
                </c:pt>
                <c:pt idx="582">
                  <c:v>36007</c:v>
                </c:pt>
                <c:pt idx="583">
                  <c:v>36038</c:v>
                </c:pt>
                <c:pt idx="584">
                  <c:v>36068</c:v>
                </c:pt>
                <c:pt idx="585">
                  <c:v>36099</c:v>
                </c:pt>
                <c:pt idx="586">
                  <c:v>36129</c:v>
                </c:pt>
                <c:pt idx="587">
                  <c:v>36160</c:v>
                </c:pt>
                <c:pt idx="588">
                  <c:v>36191</c:v>
                </c:pt>
                <c:pt idx="589">
                  <c:v>36219</c:v>
                </c:pt>
                <c:pt idx="590">
                  <c:v>36250</c:v>
                </c:pt>
                <c:pt idx="591">
                  <c:v>36280</c:v>
                </c:pt>
                <c:pt idx="592">
                  <c:v>36311</c:v>
                </c:pt>
                <c:pt idx="593">
                  <c:v>36341</c:v>
                </c:pt>
                <c:pt idx="594">
                  <c:v>36372</c:v>
                </c:pt>
                <c:pt idx="595">
                  <c:v>36403</c:v>
                </c:pt>
                <c:pt idx="596">
                  <c:v>36433</c:v>
                </c:pt>
                <c:pt idx="597">
                  <c:v>36464</c:v>
                </c:pt>
                <c:pt idx="598">
                  <c:v>36494</c:v>
                </c:pt>
                <c:pt idx="599">
                  <c:v>36525</c:v>
                </c:pt>
                <c:pt idx="600">
                  <c:v>36556</c:v>
                </c:pt>
                <c:pt idx="601">
                  <c:v>36585</c:v>
                </c:pt>
                <c:pt idx="602">
                  <c:v>36616</c:v>
                </c:pt>
                <c:pt idx="603">
                  <c:v>36646</c:v>
                </c:pt>
                <c:pt idx="604">
                  <c:v>36677</c:v>
                </c:pt>
                <c:pt idx="605">
                  <c:v>36707</c:v>
                </c:pt>
                <c:pt idx="606">
                  <c:v>36738</c:v>
                </c:pt>
                <c:pt idx="607">
                  <c:v>36769</c:v>
                </c:pt>
                <c:pt idx="608">
                  <c:v>36799</c:v>
                </c:pt>
                <c:pt idx="609">
                  <c:v>36830</c:v>
                </c:pt>
                <c:pt idx="610">
                  <c:v>36860</c:v>
                </c:pt>
                <c:pt idx="611">
                  <c:v>36891</c:v>
                </c:pt>
              </c:numCache>
            </c:numRef>
          </c:cat>
          <c:val>
            <c:numRef>
              <c:f>tonnes_ha!$I$2:$I$613</c:f>
              <c:numCache>
                <c:formatCode>0</c:formatCode>
                <c:ptCount val="612"/>
                <c:pt idx="0">
                  <c:v>4.7834321856498696E-4</c:v>
                </c:pt>
                <c:pt idx="1">
                  <c:v>3.8501180708408396E-4</c:v>
                </c:pt>
                <c:pt idx="2">
                  <c:v>1.9159737974405299E-4</c:v>
                </c:pt>
                <c:pt idx="3">
                  <c:v>2.52166800200939E-4</c:v>
                </c:pt>
                <c:pt idx="4">
                  <c:v>3.1496107578277599E-4</c:v>
                </c:pt>
                <c:pt idx="5">
                  <c:v>4.0249478071927995E-4</c:v>
                </c:pt>
                <c:pt idx="6">
                  <c:v>4.7707460820674904E-4</c:v>
                </c:pt>
                <c:pt idx="7">
                  <c:v>5.6154225021600704E-4</c:v>
                </c:pt>
                <c:pt idx="8">
                  <c:v>5.7360209524631505E-4</c:v>
                </c:pt>
                <c:pt idx="9">
                  <c:v>3.9396859705448199E-4</c:v>
                </c:pt>
                <c:pt idx="10">
                  <c:v>3.1857885420322397E-4</c:v>
                </c:pt>
                <c:pt idx="11">
                  <c:v>2.4637311697006203E-4</c:v>
                </c:pt>
                <c:pt idx="12">
                  <c:v>5.7176761627197301E-2</c:v>
                </c:pt>
                <c:pt idx="13">
                  <c:v>9.9845323562622101E-2</c:v>
                </c:pt>
                <c:pt idx="14">
                  <c:v>9.8047399520874004E-2</c:v>
                </c:pt>
                <c:pt idx="15">
                  <c:v>9.8969411849975597E-2</c:v>
                </c:pt>
                <c:pt idx="16">
                  <c:v>9.8961076736450201E-2</c:v>
                </c:pt>
                <c:pt idx="17">
                  <c:v>0.100060548782349</c:v>
                </c:pt>
                <c:pt idx="18">
                  <c:v>0.10017630577087401</c:v>
                </c:pt>
                <c:pt idx="19">
                  <c:v>9.3780021667480506E-2</c:v>
                </c:pt>
                <c:pt idx="20">
                  <c:v>9.6811542510986295E-2</c:v>
                </c:pt>
                <c:pt idx="21">
                  <c:v>9.9280366897583003E-2</c:v>
                </c:pt>
                <c:pt idx="22">
                  <c:v>0.10078428268432599</c:v>
                </c:pt>
                <c:pt idx="23">
                  <c:v>0.10253703117370599</c:v>
                </c:pt>
                <c:pt idx="24">
                  <c:v>9.6788129806518602E-2</c:v>
                </c:pt>
                <c:pt idx="25">
                  <c:v>9.4868516921997104E-2</c:v>
                </c:pt>
                <c:pt idx="26">
                  <c:v>9.7072944641113296E-2</c:v>
                </c:pt>
                <c:pt idx="27">
                  <c:v>9.1031627655029299E-2</c:v>
                </c:pt>
                <c:pt idx="28">
                  <c:v>9.0180549621581993E-2</c:v>
                </c:pt>
                <c:pt idx="29">
                  <c:v>9.0709447860717787E-2</c:v>
                </c:pt>
                <c:pt idx="30">
                  <c:v>9.3600015640258813E-2</c:v>
                </c:pt>
                <c:pt idx="31">
                  <c:v>9.5032148361206104E-2</c:v>
                </c:pt>
                <c:pt idx="32">
                  <c:v>9.5518159866333011E-2</c:v>
                </c:pt>
                <c:pt idx="33">
                  <c:v>9.383823394775391E-2</c:v>
                </c:pt>
                <c:pt idx="34">
                  <c:v>9.9543457031250004E-2</c:v>
                </c:pt>
                <c:pt idx="35">
                  <c:v>0.103081550598145</c:v>
                </c:pt>
                <c:pt idx="36">
                  <c:v>9.8958683013915999E-2</c:v>
                </c:pt>
                <c:pt idx="37">
                  <c:v>0.10054217338561999</c:v>
                </c:pt>
                <c:pt idx="38">
                  <c:v>0.101782789230347</c:v>
                </c:pt>
                <c:pt idx="39">
                  <c:v>0.10108002662658701</c:v>
                </c:pt>
                <c:pt idx="40">
                  <c:v>9.2157745361328106E-2</c:v>
                </c:pt>
                <c:pt idx="41">
                  <c:v>8.7869300842285197E-2</c:v>
                </c:pt>
                <c:pt idx="42">
                  <c:v>8.8217544555664093E-2</c:v>
                </c:pt>
                <c:pt idx="43">
                  <c:v>9.2084960937500002E-2</c:v>
                </c:pt>
                <c:pt idx="44">
                  <c:v>9.5559091567993193E-2</c:v>
                </c:pt>
                <c:pt idx="45">
                  <c:v>9.5788030624389592E-2</c:v>
                </c:pt>
                <c:pt idx="46">
                  <c:v>9.4485960006713901E-2</c:v>
                </c:pt>
                <c:pt idx="47">
                  <c:v>9.8039197921752891E-2</c:v>
                </c:pt>
                <c:pt idx="48">
                  <c:v>0.10157456398010301</c:v>
                </c:pt>
                <c:pt idx="49">
                  <c:v>0.10053822517395</c:v>
                </c:pt>
                <c:pt idx="50">
                  <c:v>9.2823953628539999E-2</c:v>
                </c:pt>
                <c:pt idx="51">
                  <c:v>9.0121240615844714E-2</c:v>
                </c:pt>
                <c:pt idx="52">
                  <c:v>8.9937963485717795E-2</c:v>
                </c:pt>
                <c:pt idx="53">
                  <c:v>8.8348045349121093E-2</c:v>
                </c:pt>
                <c:pt idx="54">
                  <c:v>8.8727140426635709E-2</c:v>
                </c:pt>
                <c:pt idx="55">
                  <c:v>9.1618623733520504E-2</c:v>
                </c:pt>
                <c:pt idx="56">
                  <c:v>9.5630664825439513E-2</c:v>
                </c:pt>
                <c:pt idx="57">
                  <c:v>9.3045091629028298E-2</c:v>
                </c:pt>
                <c:pt idx="58">
                  <c:v>9.3978757858276404E-2</c:v>
                </c:pt>
                <c:pt idx="59">
                  <c:v>9.8997631072997999E-2</c:v>
                </c:pt>
                <c:pt idx="60">
                  <c:v>9.883365631103519E-2</c:v>
                </c:pt>
                <c:pt idx="61">
                  <c:v>0.103139638900757</c:v>
                </c:pt>
                <c:pt idx="62">
                  <c:v>9.8340492248535194E-2</c:v>
                </c:pt>
                <c:pt idx="63">
                  <c:v>9.0770654678344706E-2</c:v>
                </c:pt>
                <c:pt idx="64">
                  <c:v>9.2570276260375992E-2</c:v>
                </c:pt>
                <c:pt idx="65">
                  <c:v>9.0410890579223593E-2</c:v>
                </c:pt>
                <c:pt idx="66">
                  <c:v>9.0257425308227501E-2</c:v>
                </c:pt>
                <c:pt idx="67">
                  <c:v>9.2318735122680698E-2</c:v>
                </c:pt>
                <c:pt idx="68">
                  <c:v>9.5525245666503902E-2</c:v>
                </c:pt>
                <c:pt idx="69">
                  <c:v>9.6008043289184608E-2</c:v>
                </c:pt>
                <c:pt idx="70">
                  <c:v>9.4450578689575196E-2</c:v>
                </c:pt>
                <c:pt idx="71">
                  <c:v>0.10100657463073701</c:v>
                </c:pt>
                <c:pt idx="72">
                  <c:v>0.10062359809875501</c:v>
                </c:pt>
                <c:pt idx="73">
                  <c:v>9.9072685241699196E-2</c:v>
                </c:pt>
                <c:pt idx="74">
                  <c:v>0.10215227127075201</c:v>
                </c:pt>
                <c:pt idx="75">
                  <c:v>9.6301403045654294E-2</c:v>
                </c:pt>
                <c:pt idx="76">
                  <c:v>9.4338989257812506E-2</c:v>
                </c:pt>
                <c:pt idx="77">
                  <c:v>9.1818017959594711E-2</c:v>
                </c:pt>
                <c:pt idx="78">
                  <c:v>9.14513683319092E-2</c:v>
                </c:pt>
                <c:pt idx="79">
                  <c:v>9.3150577545165994E-2</c:v>
                </c:pt>
                <c:pt idx="80">
                  <c:v>9.7240381240844706E-2</c:v>
                </c:pt>
                <c:pt idx="81">
                  <c:v>9.4477090835571306E-2</c:v>
                </c:pt>
                <c:pt idx="82">
                  <c:v>0.10025063514709499</c:v>
                </c:pt>
                <c:pt idx="83">
                  <c:v>0.10259846687316899</c:v>
                </c:pt>
                <c:pt idx="84">
                  <c:v>9.8473968505859391E-2</c:v>
                </c:pt>
                <c:pt idx="85">
                  <c:v>9.7446670532226595E-2</c:v>
                </c:pt>
                <c:pt idx="86">
                  <c:v>0.100100908279419</c:v>
                </c:pt>
                <c:pt idx="87">
                  <c:v>9.3612070083618201E-2</c:v>
                </c:pt>
                <c:pt idx="88">
                  <c:v>8.9251613616943393E-2</c:v>
                </c:pt>
                <c:pt idx="89">
                  <c:v>9.5409030914306608E-2</c:v>
                </c:pt>
                <c:pt idx="90">
                  <c:v>0.102494039535522</c:v>
                </c:pt>
                <c:pt idx="91">
                  <c:v>9.6181888580322297E-2</c:v>
                </c:pt>
                <c:pt idx="92">
                  <c:v>0.100579643249512</c:v>
                </c:pt>
                <c:pt idx="93">
                  <c:v>0.100085515975952</c:v>
                </c:pt>
                <c:pt idx="94">
                  <c:v>9.6289291381835895E-2</c:v>
                </c:pt>
                <c:pt idx="95">
                  <c:v>9.9312324523925799E-2</c:v>
                </c:pt>
                <c:pt idx="96">
                  <c:v>9.9811334609985411E-2</c:v>
                </c:pt>
                <c:pt idx="97">
                  <c:v>9.9749889373779294E-2</c:v>
                </c:pt>
                <c:pt idx="98">
                  <c:v>0.10024935722351101</c:v>
                </c:pt>
                <c:pt idx="99">
                  <c:v>0.100996389389038</c:v>
                </c:pt>
                <c:pt idx="100">
                  <c:v>0.10128980636596699</c:v>
                </c:pt>
                <c:pt idx="101">
                  <c:v>0.10133379936218301</c:v>
                </c:pt>
                <c:pt idx="102">
                  <c:v>9.7853612899780285E-2</c:v>
                </c:pt>
                <c:pt idx="103">
                  <c:v>9.3624200820922904E-2</c:v>
                </c:pt>
                <c:pt idx="104">
                  <c:v>9.8440093994140609E-2</c:v>
                </c:pt>
                <c:pt idx="105">
                  <c:v>9.2537946701049811E-2</c:v>
                </c:pt>
                <c:pt idx="106">
                  <c:v>9.6468095779418894E-2</c:v>
                </c:pt>
                <c:pt idx="107">
                  <c:v>0.10089591026306201</c:v>
                </c:pt>
                <c:pt idx="108">
                  <c:v>0.10031494140625</c:v>
                </c:pt>
                <c:pt idx="109">
                  <c:v>0.100630302429199</c:v>
                </c:pt>
                <c:pt idx="110">
                  <c:v>9.5318317413330092E-2</c:v>
                </c:pt>
                <c:pt idx="111">
                  <c:v>9.42347526550293E-2</c:v>
                </c:pt>
                <c:pt idx="112">
                  <c:v>9.5545578002929704E-2</c:v>
                </c:pt>
                <c:pt idx="113">
                  <c:v>9.3087310791015607E-2</c:v>
                </c:pt>
                <c:pt idx="114">
                  <c:v>9.4476356506347697E-2</c:v>
                </c:pt>
                <c:pt idx="115">
                  <c:v>9.3942642211914104E-2</c:v>
                </c:pt>
                <c:pt idx="116">
                  <c:v>9.5707616806030293E-2</c:v>
                </c:pt>
                <c:pt idx="117">
                  <c:v>9.6039667129516601E-2</c:v>
                </c:pt>
                <c:pt idx="118">
                  <c:v>9.8072013854980503E-2</c:v>
                </c:pt>
                <c:pt idx="119">
                  <c:v>0.101334075927734</c:v>
                </c:pt>
                <c:pt idx="120">
                  <c:v>9.6234445571899391E-2</c:v>
                </c:pt>
                <c:pt idx="121">
                  <c:v>9.4980697631835906E-2</c:v>
                </c:pt>
                <c:pt idx="122">
                  <c:v>9.6911163330078112E-2</c:v>
                </c:pt>
                <c:pt idx="123">
                  <c:v>0.100256004333496</c:v>
                </c:pt>
                <c:pt idx="124">
                  <c:v>0.102452440261841</c:v>
                </c:pt>
                <c:pt idx="125">
                  <c:v>0.10229759216308601</c:v>
                </c:pt>
                <c:pt idx="126">
                  <c:v>0.10192863464355501</c:v>
                </c:pt>
                <c:pt idx="127">
                  <c:v>9.375986099243161E-2</c:v>
                </c:pt>
                <c:pt idx="128">
                  <c:v>9.551103591918951E-2</c:v>
                </c:pt>
                <c:pt idx="129">
                  <c:v>9.6457176208496087E-2</c:v>
                </c:pt>
                <c:pt idx="130">
                  <c:v>0.10070989608764601</c:v>
                </c:pt>
                <c:pt idx="131">
                  <c:v>0.10323163032531699</c:v>
                </c:pt>
                <c:pt idx="132">
                  <c:v>9.8731842041015608E-2</c:v>
                </c:pt>
                <c:pt idx="133">
                  <c:v>0.10110101699829099</c:v>
                </c:pt>
                <c:pt idx="134">
                  <c:v>0.101491098403931</c:v>
                </c:pt>
                <c:pt idx="135">
                  <c:v>0.101512804031372</c:v>
                </c:pt>
                <c:pt idx="136">
                  <c:v>9.4803199768066407E-2</c:v>
                </c:pt>
                <c:pt idx="137">
                  <c:v>9.6337213516235407E-2</c:v>
                </c:pt>
                <c:pt idx="138">
                  <c:v>9.417330741882321E-2</c:v>
                </c:pt>
                <c:pt idx="139">
                  <c:v>9.3638591766357401E-2</c:v>
                </c:pt>
                <c:pt idx="140">
                  <c:v>9.547901153564449E-2</c:v>
                </c:pt>
                <c:pt idx="141">
                  <c:v>9.29885101318359E-2</c:v>
                </c:pt>
                <c:pt idx="142">
                  <c:v>9.7056436538696306E-2</c:v>
                </c:pt>
                <c:pt idx="143">
                  <c:v>0.100206623077393</c:v>
                </c:pt>
                <c:pt idx="144">
                  <c:v>9.8151845932006807E-2</c:v>
                </c:pt>
                <c:pt idx="145">
                  <c:v>9.9626159667968797E-2</c:v>
                </c:pt>
                <c:pt idx="146">
                  <c:v>9.9904727935790999E-2</c:v>
                </c:pt>
                <c:pt idx="147">
                  <c:v>9.5715560913085904E-2</c:v>
                </c:pt>
                <c:pt idx="148">
                  <c:v>9.0652961730956994E-2</c:v>
                </c:pt>
                <c:pt idx="149">
                  <c:v>8.9665040969848592E-2</c:v>
                </c:pt>
                <c:pt idx="150">
                  <c:v>8.9753236770629907E-2</c:v>
                </c:pt>
                <c:pt idx="151">
                  <c:v>9.2838897705078111E-2</c:v>
                </c:pt>
                <c:pt idx="152">
                  <c:v>9.5655603408813489E-2</c:v>
                </c:pt>
                <c:pt idx="153">
                  <c:v>9.2405586242675794E-2</c:v>
                </c:pt>
                <c:pt idx="154">
                  <c:v>9.7210493087768607E-2</c:v>
                </c:pt>
                <c:pt idx="155">
                  <c:v>0.101087427139282</c:v>
                </c:pt>
                <c:pt idx="156">
                  <c:v>9.8976325988769501E-2</c:v>
                </c:pt>
                <c:pt idx="157">
                  <c:v>9.61941719055176E-2</c:v>
                </c:pt>
                <c:pt idx="158">
                  <c:v>9.4792947769164998E-2</c:v>
                </c:pt>
                <c:pt idx="159">
                  <c:v>9.8006715774536096E-2</c:v>
                </c:pt>
                <c:pt idx="160">
                  <c:v>9.7991476058959998E-2</c:v>
                </c:pt>
                <c:pt idx="161">
                  <c:v>9.9276123046874998E-2</c:v>
                </c:pt>
                <c:pt idx="162">
                  <c:v>0.100042610168457</c:v>
                </c:pt>
                <c:pt idx="163">
                  <c:v>9.4213075637817403E-2</c:v>
                </c:pt>
                <c:pt idx="164">
                  <c:v>9.5328550338745099E-2</c:v>
                </c:pt>
                <c:pt idx="165">
                  <c:v>9.4186658859252897E-2</c:v>
                </c:pt>
                <c:pt idx="166">
                  <c:v>9.7405891418457E-2</c:v>
                </c:pt>
                <c:pt idx="167">
                  <c:v>0.10193797111511201</c:v>
                </c:pt>
                <c:pt idx="168">
                  <c:v>9.7050771713256795E-2</c:v>
                </c:pt>
                <c:pt idx="169">
                  <c:v>9.6790466308593809E-2</c:v>
                </c:pt>
                <c:pt idx="170">
                  <c:v>9.3164138793945292E-2</c:v>
                </c:pt>
                <c:pt idx="171">
                  <c:v>9.2875680923461892E-2</c:v>
                </c:pt>
                <c:pt idx="172">
                  <c:v>9.2147569656372108E-2</c:v>
                </c:pt>
                <c:pt idx="173">
                  <c:v>9.2728710174560497E-2</c:v>
                </c:pt>
                <c:pt idx="174">
                  <c:v>9.1285228729247991E-2</c:v>
                </c:pt>
                <c:pt idx="175">
                  <c:v>9.21992015838623E-2</c:v>
                </c:pt>
                <c:pt idx="176">
                  <c:v>9.5409202575683597E-2</c:v>
                </c:pt>
                <c:pt idx="177">
                  <c:v>9.9329032897949199E-2</c:v>
                </c:pt>
                <c:pt idx="178">
                  <c:v>0.10223351478576699</c:v>
                </c:pt>
                <c:pt idx="179">
                  <c:v>0.10277986526489301</c:v>
                </c:pt>
                <c:pt idx="180">
                  <c:v>0.10320321083068799</c:v>
                </c:pt>
                <c:pt idx="181">
                  <c:v>9.9530630111694302E-2</c:v>
                </c:pt>
                <c:pt idx="182">
                  <c:v>8.920888900756839E-2</c:v>
                </c:pt>
                <c:pt idx="183">
                  <c:v>9.2212324142456115E-2</c:v>
                </c:pt>
                <c:pt idx="184">
                  <c:v>9.18584537506104E-2</c:v>
                </c:pt>
                <c:pt idx="185">
                  <c:v>9.0853662490844714E-2</c:v>
                </c:pt>
                <c:pt idx="186">
                  <c:v>9.1895904541015608E-2</c:v>
                </c:pt>
                <c:pt idx="187">
                  <c:v>9.2807826995849593E-2</c:v>
                </c:pt>
                <c:pt idx="188">
                  <c:v>9.5357608795165999E-2</c:v>
                </c:pt>
                <c:pt idx="189">
                  <c:v>9.4990501403808589E-2</c:v>
                </c:pt>
                <c:pt idx="190">
                  <c:v>9.3106822967529299E-2</c:v>
                </c:pt>
                <c:pt idx="191">
                  <c:v>9.4448986053466799E-2</c:v>
                </c:pt>
                <c:pt idx="192">
                  <c:v>9.3929319381713908E-2</c:v>
                </c:pt>
                <c:pt idx="193">
                  <c:v>0.10260834693908701</c:v>
                </c:pt>
                <c:pt idx="194">
                  <c:v>9.9464750289916998E-2</c:v>
                </c:pt>
                <c:pt idx="195">
                  <c:v>8.959061622619631E-2</c:v>
                </c:pt>
                <c:pt idx="196">
                  <c:v>9.0678863525390604E-2</c:v>
                </c:pt>
                <c:pt idx="197">
                  <c:v>9.0436286926269496E-2</c:v>
                </c:pt>
                <c:pt idx="198">
                  <c:v>8.9557371139526401E-2</c:v>
                </c:pt>
                <c:pt idx="199">
                  <c:v>9.2838602066039999E-2</c:v>
                </c:pt>
                <c:pt idx="200">
                  <c:v>9.5754213333129903E-2</c:v>
                </c:pt>
                <c:pt idx="201">
                  <c:v>9.9715118408203102E-2</c:v>
                </c:pt>
                <c:pt idx="202">
                  <c:v>0.10281541824340801</c:v>
                </c:pt>
                <c:pt idx="203">
                  <c:v>0.10332808494567899</c:v>
                </c:pt>
                <c:pt idx="204">
                  <c:v>0.10181084632873499</c:v>
                </c:pt>
                <c:pt idx="205">
                  <c:v>0.102664909362793</c:v>
                </c:pt>
                <c:pt idx="206">
                  <c:v>0.101868181228638</c:v>
                </c:pt>
                <c:pt idx="207">
                  <c:v>0.103080272674561</c:v>
                </c:pt>
                <c:pt idx="208">
                  <c:v>9.6002445220947308E-2</c:v>
                </c:pt>
                <c:pt idx="209">
                  <c:v>8.9172782897949207E-2</c:v>
                </c:pt>
                <c:pt idx="210">
                  <c:v>8.7568979263305702E-2</c:v>
                </c:pt>
                <c:pt idx="211">
                  <c:v>9.2161588668823208E-2</c:v>
                </c:pt>
                <c:pt idx="212">
                  <c:v>9.5231180191040002E-2</c:v>
                </c:pt>
                <c:pt idx="213">
                  <c:v>9.6399698257446306E-2</c:v>
                </c:pt>
                <c:pt idx="214">
                  <c:v>9.5798101425170895E-2</c:v>
                </c:pt>
                <c:pt idx="215">
                  <c:v>9.8785152435302698E-2</c:v>
                </c:pt>
                <c:pt idx="216">
                  <c:v>9.2666311264038098E-2</c:v>
                </c:pt>
                <c:pt idx="217">
                  <c:v>9.0077810287475607E-2</c:v>
                </c:pt>
                <c:pt idx="218">
                  <c:v>9.9699897766113293E-2</c:v>
                </c:pt>
                <c:pt idx="219">
                  <c:v>0.10142103195190399</c:v>
                </c:pt>
                <c:pt idx="220">
                  <c:v>0.101751070022583</c:v>
                </c:pt>
                <c:pt idx="221">
                  <c:v>0.10137649536132801</c:v>
                </c:pt>
                <c:pt idx="222">
                  <c:v>0.10115255355835</c:v>
                </c:pt>
                <c:pt idx="223">
                  <c:v>9.5481443405151398E-2</c:v>
                </c:pt>
                <c:pt idx="224">
                  <c:v>9.56128787994385E-2</c:v>
                </c:pt>
                <c:pt idx="225">
                  <c:v>9.4505558013915997E-2</c:v>
                </c:pt>
                <c:pt idx="226">
                  <c:v>9.666049003601071E-2</c:v>
                </c:pt>
                <c:pt idx="227">
                  <c:v>0.100151796340942</c:v>
                </c:pt>
                <c:pt idx="228">
                  <c:v>9.1150856018066412E-2</c:v>
                </c:pt>
                <c:pt idx="229">
                  <c:v>9.4033346176147503E-2</c:v>
                </c:pt>
                <c:pt idx="230">
                  <c:v>0.1007213306427</c:v>
                </c:pt>
                <c:pt idx="231">
                  <c:v>0.10262975692749</c:v>
                </c:pt>
                <c:pt idx="232">
                  <c:v>0.102975196838379</c:v>
                </c:pt>
                <c:pt idx="233">
                  <c:v>0.103242225646973</c:v>
                </c:pt>
                <c:pt idx="234">
                  <c:v>0.102358903884888</c:v>
                </c:pt>
                <c:pt idx="235">
                  <c:v>9.4364643096923786E-2</c:v>
                </c:pt>
                <c:pt idx="236">
                  <c:v>9.5806379318237309E-2</c:v>
                </c:pt>
                <c:pt idx="237">
                  <c:v>0.10092586517334</c:v>
                </c:pt>
                <c:pt idx="238">
                  <c:v>0.102103834152222</c:v>
                </c:pt>
                <c:pt idx="239">
                  <c:v>0.10325405120849601</c:v>
                </c:pt>
                <c:pt idx="240">
                  <c:v>9.9937009811401398E-2</c:v>
                </c:pt>
                <c:pt idx="241">
                  <c:v>0.10025295257568401</c:v>
                </c:pt>
                <c:pt idx="242">
                  <c:v>9.7951860427856391E-2</c:v>
                </c:pt>
                <c:pt idx="243">
                  <c:v>9.5853853225708011E-2</c:v>
                </c:pt>
                <c:pt idx="244">
                  <c:v>9.3701705932617202E-2</c:v>
                </c:pt>
                <c:pt idx="245">
                  <c:v>9.2961530685424801E-2</c:v>
                </c:pt>
                <c:pt idx="246">
                  <c:v>9.4363784790039096E-2</c:v>
                </c:pt>
                <c:pt idx="247">
                  <c:v>9.3542251586914094E-2</c:v>
                </c:pt>
                <c:pt idx="248">
                  <c:v>9.5612554550170897E-2</c:v>
                </c:pt>
                <c:pt idx="249">
                  <c:v>9.5408582687377896E-2</c:v>
                </c:pt>
                <c:pt idx="250">
                  <c:v>9.3087615966796891E-2</c:v>
                </c:pt>
                <c:pt idx="251">
                  <c:v>9.7645235061645505E-2</c:v>
                </c:pt>
                <c:pt idx="252">
                  <c:v>0.103032913208008</c:v>
                </c:pt>
                <c:pt idx="253">
                  <c:v>0.10324970245361299</c:v>
                </c:pt>
                <c:pt idx="254">
                  <c:v>9.8863086700439501E-2</c:v>
                </c:pt>
                <c:pt idx="255">
                  <c:v>0.102859754562378</c:v>
                </c:pt>
                <c:pt idx="256">
                  <c:v>0.103353281021118</c:v>
                </c:pt>
                <c:pt idx="257">
                  <c:v>0.103465633392334</c:v>
                </c:pt>
                <c:pt idx="258">
                  <c:v>0.103086233139038</c:v>
                </c:pt>
                <c:pt idx="259">
                  <c:v>9.3992605209350599E-2</c:v>
                </c:pt>
                <c:pt idx="260">
                  <c:v>9.7762622833252003E-2</c:v>
                </c:pt>
                <c:pt idx="261">
                  <c:v>9.526124954223629E-2</c:v>
                </c:pt>
                <c:pt idx="262">
                  <c:v>9.6997194290161098E-2</c:v>
                </c:pt>
                <c:pt idx="263">
                  <c:v>0.100791425704956</c:v>
                </c:pt>
                <c:pt idx="264">
                  <c:v>0.101589860916138</c:v>
                </c:pt>
                <c:pt idx="265">
                  <c:v>9.83879852294922E-2</c:v>
                </c:pt>
                <c:pt idx="266">
                  <c:v>0.101949729919434</c:v>
                </c:pt>
                <c:pt idx="267">
                  <c:v>9.8235702514648401E-2</c:v>
                </c:pt>
                <c:pt idx="268">
                  <c:v>9.4982404708862309E-2</c:v>
                </c:pt>
                <c:pt idx="269">
                  <c:v>8.9240722656249993E-2</c:v>
                </c:pt>
                <c:pt idx="270">
                  <c:v>8.9268379211425802E-2</c:v>
                </c:pt>
                <c:pt idx="271">
                  <c:v>9.2666711807251001E-2</c:v>
                </c:pt>
                <c:pt idx="272">
                  <c:v>9.5712032318115203E-2</c:v>
                </c:pt>
                <c:pt idx="273">
                  <c:v>9.3854990005493202E-2</c:v>
                </c:pt>
                <c:pt idx="274">
                  <c:v>9.6990108489990193E-2</c:v>
                </c:pt>
                <c:pt idx="275">
                  <c:v>9.8571281433105506E-2</c:v>
                </c:pt>
                <c:pt idx="276">
                  <c:v>9.2851152420043895E-2</c:v>
                </c:pt>
                <c:pt idx="277">
                  <c:v>9.1749343872070288E-2</c:v>
                </c:pt>
                <c:pt idx="278">
                  <c:v>9.0418176651000992E-2</c:v>
                </c:pt>
                <c:pt idx="279">
                  <c:v>9.6052474975585903E-2</c:v>
                </c:pt>
                <c:pt idx="280">
                  <c:v>9.5026235580444304E-2</c:v>
                </c:pt>
                <c:pt idx="281">
                  <c:v>9.4569063186645513E-2</c:v>
                </c:pt>
                <c:pt idx="282">
                  <c:v>9.4505071640014593E-2</c:v>
                </c:pt>
                <c:pt idx="283">
                  <c:v>9.3216438293456994E-2</c:v>
                </c:pt>
                <c:pt idx="284">
                  <c:v>9.6154708862304705E-2</c:v>
                </c:pt>
                <c:pt idx="285">
                  <c:v>0.100119714736938</c:v>
                </c:pt>
                <c:pt idx="286">
                  <c:v>0.10108638763427701</c:v>
                </c:pt>
                <c:pt idx="287">
                  <c:v>0.10236005783081101</c:v>
                </c:pt>
                <c:pt idx="288">
                  <c:v>9.79989147186279E-2</c:v>
                </c:pt>
                <c:pt idx="289">
                  <c:v>9.5628871917724595E-2</c:v>
                </c:pt>
                <c:pt idx="290">
                  <c:v>9.382816314697269E-2</c:v>
                </c:pt>
                <c:pt idx="291">
                  <c:v>9.9446735382080098E-2</c:v>
                </c:pt>
                <c:pt idx="292">
                  <c:v>9.85648727416992E-2</c:v>
                </c:pt>
                <c:pt idx="293">
                  <c:v>9.7642993927002E-2</c:v>
                </c:pt>
                <c:pt idx="294">
                  <c:v>9.757725715637211E-2</c:v>
                </c:pt>
                <c:pt idx="295">
                  <c:v>9.3232746124267601E-2</c:v>
                </c:pt>
                <c:pt idx="296">
                  <c:v>9.5858201980590807E-2</c:v>
                </c:pt>
                <c:pt idx="297">
                  <c:v>9.596672058105471E-2</c:v>
                </c:pt>
                <c:pt idx="298">
                  <c:v>9.9354839324951205E-2</c:v>
                </c:pt>
                <c:pt idx="299">
                  <c:v>0.10245965957641599</c:v>
                </c:pt>
                <c:pt idx="300">
                  <c:v>0.10133136749267599</c:v>
                </c:pt>
                <c:pt idx="301">
                  <c:v>0.102937049865723</c:v>
                </c:pt>
                <c:pt idx="302">
                  <c:v>9.892749786376949E-2</c:v>
                </c:pt>
                <c:pt idx="303">
                  <c:v>0.10136264801025399</c:v>
                </c:pt>
                <c:pt idx="304">
                  <c:v>9.4886455535888703E-2</c:v>
                </c:pt>
                <c:pt idx="305">
                  <c:v>8.987489700317379E-2</c:v>
                </c:pt>
                <c:pt idx="306">
                  <c:v>8.9814224243164098E-2</c:v>
                </c:pt>
                <c:pt idx="307">
                  <c:v>9.2568550109863298E-2</c:v>
                </c:pt>
                <c:pt idx="308">
                  <c:v>9.5577354431152312E-2</c:v>
                </c:pt>
                <c:pt idx="309">
                  <c:v>9.4057121276855504E-2</c:v>
                </c:pt>
                <c:pt idx="310">
                  <c:v>9.4747943878173799E-2</c:v>
                </c:pt>
                <c:pt idx="311">
                  <c:v>0.100744094848633</c:v>
                </c:pt>
                <c:pt idx="312">
                  <c:v>0.10228731155395501</c:v>
                </c:pt>
                <c:pt idx="313">
                  <c:v>9.8917007446289104E-2</c:v>
                </c:pt>
                <c:pt idx="314">
                  <c:v>0.100864658355713</c:v>
                </c:pt>
                <c:pt idx="315">
                  <c:v>0.101263837814331</c:v>
                </c:pt>
                <c:pt idx="316">
                  <c:v>0.100173273086548</c:v>
                </c:pt>
                <c:pt idx="317">
                  <c:v>9.0094308853149396E-2</c:v>
                </c:pt>
                <c:pt idx="318">
                  <c:v>8.9610872268676797E-2</c:v>
                </c:pt>
                <c:pt idx="319">
                  <c:v>9.15298080444336E-2</c:v>
                </c:pt>
                <c:pt idx="320">
                  <c:v>9.5727071762085003E-2</c:v>
                </c:pt>
                <c:pt idx="321">
                  <c:v>9.8403263092041005E-2</c:v>
                </c:pt>
                <c:pt idx="322">
                  <c:v>9.3949508666992199E-2</c:v>
                </c:pt>
                <c:pt idx="323">
                  <c:v>9.7404985427856389E-2</c:v>
                </c:pt>
                <c:pt idx="324">
                  <c:v>9.8637218475341792E-2</c:v>
                </c:pt>
                <c:pt idx="325">
                  <c:v>0.10030679702758799</c:v>
                </c:pt>
                <c:pt idx="326">
                  <c:v>0.102205457687378</c:v>
                </c:pt>
                <c:pt idx="327">
                  <c:v>9.8131484985351597E-2</c:v>
                </c:pt>
                <c:pt idx="328">
                  <c:v>8.8971414566040005E-2</c:v>
                </c:pt>
                <c:pt idx="329">
                  <c:v>8.79156970977783E-2</c:v>
                </c:pt>
                <c:pt idx="330">
                  <c:v>8.8595142364502E-2</c:v>
                </c:pt>
                <c:pt idx="331">
                  <c:v>9.2955865859985401E-2</c:v>
                </c:pt>
                <c:pt idx="332">
                  <c:v>9.7084646224975604E-2</c:v>
                </c:pt>
                <c:pt idx="333">
                  <c:v>9.7904558181762691E-2</c:v>
                </c:pt>
                <c:pt idx="334">
                  <c:v>9.75439929962158E-2</c:v>
                </c:pt>
                <c:pt idx="335">
                  <c:v>0.10277769088745099</c:v>
                </c:pt>
                <c:pt idx="336">
                  <c:v>0.10257226943969699</c:v>
                </c:pt>
                <c:pt idx="337">
                  <c:v>0.10312193870544401</c:v>
                </c:pt>
                <c:pt idx="338">
                  <c:v>0.10155744552612299</c:v>
                </c:pt>
                <c:pt idx="339">
                  <c:v>9.9890365600585895E-2</c:v>
                </c:pt>
                <c:pt idx="340">
                  <c:v>9.1961994171142591E-2</c:v>
                </c:pt>
                <c:pt idx="341">
                  <c:v>8.9026250839233392E-2</c:v>
                </c:pt>
                <c:pt idx="342">
                  <c:v>8.8330688476562502E-2</c:v>
                </c:pt>
                <c:pt idx="343">
                  <c:v>9.2992773056030292E-2</c:v>
                </c:pt>
                <c:pt idx="344">
                  <c:v>9.7455825805664101E-2</c:v>
                </c:pt>
                <c:pt idx="345">
                  <c:v>9.3273878097534194E-2</c:v>
                </c:pt>
                <c:pt idx="346">
                  <c:v>9.0229864120483394E-2</c:v>
                </c:pt>
                <c:pt idx="347">
                  <c:v>9.1597232818603491E-2</c:v>
                </c:pt>
                <c:pt idx="348">
                  <c:v>9.4297952651977504E-2</c:v>
                </c:pt>
                <c:pt idx="349">
                  <c:v>9.6937417984008803E-2</c:v>
                </c:pt>
                <c:pt idx="350">
                  <c:v>9.5048007965087902E-2</c:v>
                </c:pt>
                <c:pt idx="351">
                  <c:v>8.86147594451904E-2</c:v>
                </c:pt>
                <c:pt idx="352">
                  <c:v>8.8764934539794907E-2</c:v>
                </c:pt>
                <c:pt idx="353">
                  <c:v>8.7482509613037093E-2</c:v>
                </c:pt>
                <c:pt idx="354">
                  <c:v>8.8864965438842786E-2</c:v>
                </c:pt>
                <c:pt idx="355">
                  <c:v>9.4772653579711902E-2</c:v>
                </c:pt>
                <c:pt idx="356">
                  <c:v>9.7900638580322302E-2</c:v>
                </c:pt>
                <c:pt idx="357">
                  <c:v>9.7886075973510706E-2</c:v>
                </c:pt>
                <c:pt idx="358">
                  <c:v>0.10106992721557599</c:v>
                </c:pt>
                <c:pt idx="359">
                  <c:v>0.10308107376098601</c:v>
                </c:pt>
                <c:pt idx="360">
                  <c:v>0.10250305175781299</c:v>
                </c:pt>
                <c:pt idx="361">
                  <c:v>0.102956123352051</c:v>
                </c:pt>
                <c:pt idx="362">
                  <c:v>0.10007665634155299</c:v>
                </c:pt>
                <c:pt idx="363">
                  <c:v>9.63827991485596E-2</c:v>
                </c:pt>
                <c:pt idx="364">
                  <c:v>8.83711624145508E-2</c:v>
                </c:pt>
                <c:pt idx="365">
                  <c:v>8.7169666290283207E-2</c:v>
                </c:pt>
                <c:pt idx="366">
                  <c:v>8.7387380599975598E-2</c:v>
                </c:pt>
                <c:pt idx="367">
                  <c:v>9.2487697601318392E-2</c:v>
                </c:pt>
                <c:pt idx="368">
                  <c:v>9.7374401092529303E-2</c:v>
                </c:pt>
                <c:pt idx="369">
                  <c:v>9.5209941864013714E-2</c:v>
                </c:pt>
                <c:pt idx="370">
                  <c:v>9.4495363235473598E-2</c:v>
                </c:pt>
                <c:pt idx="371">
                  <c:v>0.10232191085815399</c:v>
                </c:pt>
                <c:pt idx="372">
                  <c:v>9.7476530075073203E-2</c:v>
                </c:pt>
                <c:pt idx="373">
                  <c:v>0.10124487876892101</c:v>
                </c:pt>
                <c:pt idx="374">
                  <c:v>0.10267315864563001</c:v>
                </c:pt>
                <c:pt idx="375">
                  <c:v>9.2825975418090803E-2</c:v>
                </c:pt>
                <c:pt idx="376">
                  <c:v>8.8634128570556608E-2</c:v>
                </c:pt>
                <c:pt idx="377">
                  <c:v>8.9148044586181599E-2</c:v>
                </c:pt>
                <c:pt idx="378">
                  <c:v>8.8330173492431607E-2</c:v>
                </c:pt>
                <c:pt idx="379">
                  <c:v>9.2681112289428699E-2</c:v>
                </c:pt>
                <c:pt idx="380">
                  <c:v>9.6449928283691408E-2</c:v>
                </c:pt>
                <c:pt idx="381">
                  <c:v>9.9132595062255899E-2</c:v>
                </c:pt>
                <c:pt idx="382">
                  <c:v>9.2015132904052693E-2</c:v>
                </c:pt>
                <c:pt idx="383">
                  <c:v>9.8449172973632801E-2</c:v>
                </c:pt>
                <c:pt idx="384">
                  <c:v>9.8618049621581994E-2</c:v>
                </c:pt>
                <c:pt idx="385">
                  <c:v>9.4843120574951201E-2</c:v>
                </c:pt>
                <c:pt idx="386">
                  <c:v>9.2858381271362311E-2</c:v>
                </c:pt>
                <c:pt idx="387">
                  <c:v>8.8936557769775409E-2</c:v>
                </c:pt>
                <c:pt idx="388">
                  <c:v>8.6976423263549804E-2</c:v>
                </c:pt>
                <c:pt idx="389">
                  <c:v>8.6442298889160191E-2</c:v>
                </c:pt>
                <c:pt idx="390">
                  <c:v>8.809438705444339E-2</c:v>
                </c:pt>
                <c:pt idx="391">
                  <c:v>9.28324699401855E-2</c:v>
                </c:pt>
                <c:pt idx="392">
                  <c:v>9.5822792053222694E-2</c:v>
                </c:pt>
                <c:pt idx="393">
                  <c:v>9.5821361541747987E-2</c:v>
                </c:pt>
                <c:pt idx="394">
                  <c:v>9.7482328414916997E-2</c:v>
                </c:pt>
                <c:pt idx="395">
                  <c:v>9.9094505310058589E-2</c:v>
                </c:pt>
                <c:pt idx="396">
                  <c:v>9.7873334884643615E-2</c:v>
                </c:pt>
                <c:pt idx="397">
                  <c:v>9.2858619689941413E-2</c:v>
                </c:pt>
                <c:pt idx="398">
                  <c:v>9.0636100769043007E-2</c:v>
                </c:pt>
                <c:pt idx="399">
                  <c:v>9.4800014495849586E-2</c:v>
                </c:pt>
                <c:pt idx="400">
                  <c:v>9.5259790420532203E-2</c:v>
                </c:pt>
                <c:pt idx="401">
                  <c:v>9.7490148544311511E-2</c:v>
                </c:pt>
                <c:pt idx="402">
                  <c:v>9.7300214767456109E-2</c:v>
                </c:pt>
                <c:pt idx="403">
                  <c:v>9.4976768493652303E-2</c:v>
                </c:pt>
                <c:pt idx="404">
                  <c:v>9.5836544036865201E-2</c:v>
                </c:pt>
                <c:pt idx="405">
                  <c:v>0.10014654159545901</c:v>
                </c:pt>
                <c:pt idx="406">
                  <c:v>0.10225578308105501</c:v>
                </c:pt>
                <c:pt idx="407">
                  <c:v>0.103269348144531</c:v>
                </c:pt>
                <c:pt idx="408">
                  <c:v>9.9670619964599597E-2</c:v>
                </c:pt>
                <c:pt idx="409">
                  <c:v>9.4273672103881795E-2</c:v>
                </c:pt>
                <c:pt idx="410">
                  <c:v>9.5805950164794901E-2</c:v>
                </c:pt>
                <c:pt idx="411">
                  <c:v>9.8870697021484391E-2</c:v>
                </c:pt>
                <c:pt idx="412">
                  <c:v>9.89533233642578E-2</c:v>
                </c:pt>
                <c:pt idx="413">
                  <c:v>9.9331512451171888E-2</c:v>
                </c:pt>
                <c:pt idx="414">
                  <c:v>0.100299777984619</c:v>
                </c:pt>
                <c:pt idx="415">
                  <c:v>9.5177211761474589E-2</c:v>
                </c:pt>
                <c:pt idx="416">
                  <c:v>9.5870590209960901E-2</c:v>
                </c:pt>
                <c:pt idx="417">
                  <c:v>9.9596033096313499E-2</c:v>
                </c:pt>
                <c:pt idx="418">
                  <c:v>0.10193622589111299</c:v>
                </c:pt>
                <c:pt idx="419">
                  <c:v>0.102715711593628</c:v>
                </c:pt>
                <c:pt idx="420">
                  <c:v>9.8012542724609394E-2</c:v>
                </c:pt>
                <c:pt idx="421">
                  <c:v>9.9545307159423793E-2</c:v>
                </c:pt>
                <c:pt idx="422">
                  <c:v>9.6916341781616192E-2</c:v>
                </c:pt>
                <c:pt idx="423">
                  <c:v>8.7447443008422901E-2</c:v>
                </c:pt>
                <c:pt idx="424">
                  <c:v>8.6951541900634796E-2</c:v>
                </c:pt>
                <c:pt idx="425">
                  <c:v>8.5858650207519496E-2</c:v>
                </c:pt>
                <c:pt idx="426">
                  <c:v>8.6535320281982409E-2</c:v>
                </c:pt>
                <c:pt idx="427">
                  <c:v>9.1737232208252001E-2</c:v>
                </c:pt>
                <c:pt idx="428">
                  <c:v>9.6570100784301796E-2</c:v>
                </c:pt>
                <c:pt idx="429">
                  <c:v>9.4927778244018601E-2</c:v>
                </c:pt>
                <c:pt idx="430">
                  <c:v>9.9396429061889599E-2</c:v>
                </c:pt>
                <c:pt idx="431">
                  <c:v>0.10161269187927199</c:v>
                </c:pt>
                <c:pt idx="432">
                  <c:v>9.9923257827758807E-2</c:v>
                </c:pt>
                <c:pt idx="433">
                  <c:v>9.7193422317504899E-2</c:v>
                </c:pt>
                <c:pt idx="434">
                  <c:v>9.4918346405029302E-2</c:v>
                </c:pt>
                <c:pt idx="435">
                  <c:v>9.338772773742679E-2</c:v>
                </c:pt>
                <c:pt idx="436">
                  <c:v>9.1181926727294901E-2</c:v>
                </c:pt>
                <c:pt idx="437">
                  <c:v>9.2725906372070288E-2</c:v>
                </c:pt>
                <c:pt idx="438">
                  <c:v>9.1389455795288108E-2</c:v>
                </c:pt>
                <c:pt idx="439">
                  <c:v>9.3845319747924802E-2</c:v>
                </c:pt>
                <c:pt idx="440">
                  <c:v>9.7702331542968798E-2</c:v>
                </c:pt>
                <c:pt idx="441">
                  <c:v>9.7181730270385708E-2</c:v>
                </c:pt>
                <c:pt idx="442">
                  <c:v>0.101949834823608</c:v>
                </c:pt>
                <c:pt idx="443">
                  <c:v>0.10299176216125501</c:v>
                </c:pt>
                <c:pt idx="444">
                  <c:v>0.102117185592651</c:v>
                </c:pt>
                <c:pt idx="445">
                  <c:v>9.73358154296875E-2</c:v>
                </c:pt>
                <c:pt idx="446">
                  <c:v>0.100283861160278</c:v>
                </c:pt>
                <c:pt idx="447">
                  <c:v>9.3065137863159203E-2</c:v>
                </c:pt>
                <c:pt idx="448">
                  <c:v>8.8654117584228503E-2</c:v>
                </c:pt>
                <c:pt idx="449">
                  <c:v>8.8091802597045896E-2</c:v>
                </c:pt>
                <c:pt idx="450">
                  <c:v>8.7929344177246099E-2</c:v>
                </c:pt>
                <c:pt idx="451">
                  <c:v>9.3145132064819294E-2</c:v>
                </c:pt>
                <c:pt idx="452">
                  <c:v>9.8320760726928691E-2</c:v>
                </c:pt>
                <c:pt idx="453">
                  <c:v>9.9113798141479498E-2</c:v>
                </c:pt>
                <c:pt idx="454">
                  <c:v>9.3045597076415992E-2</c:v>
                </c:pt>
                <c:pt idx="455">
                  <c:v>9.8969230651855505E-2</c:v>
                </c:pt>
                <c:pt idx="456">
                  <c:v>9.8058309555053694E-2</c:v>
                </c:pt>
                <c:pt idx="457">
                  <c:v>9.8360614776611288E-2</c:v>
                </c:pt>
                <c:pt idx="458">
                  <c:v>9.9425096511840796E-2</c:v>
                </c:pt>
                <c:pt idx="459">
                  <c:v>9.4061431884765609E-2</c:v>
                </c:pt>
                <c:pt idx="460">
                  <c:v>9.5348577499389589E-2</c:v>
                </c:pt>
                <c:pt idx="461">
                  <c:v>9.5875997543334993E-2</c:v>
                </c:pt>
                <c:pt idx="462">
                  <c:v>9.5994729995727501E-2</c:v>
                </c:pt>
                <c:pt idx="463">
                  <c:v>9.3596763610839809E-2</c:v>
                </c:pt>
                <c:pt idx="464">
                  <c:v>9.8974342346191402E-2</c:v>
                </c:pt>
                <c:pt idx="465">
                  <c:v>9.4365005493164095E-2</c:v>
                </c:pt>
                <c:pt idx="466">
                  <c:v>9.3837156295776408E-2</c:v>
                </c:pt>
                <c:pt idx="467">
                  <c:v>9.6995801925659195E-2</c:v>
                </c:pt>
                <c:pt idx="468">
                  <c:v>0.10126586914062501</c:v>
                </c:pt>
                <c:pt idx="469">
                  <c:v>0.101163597106934</c:v>
                </c:pt>
                <c:pt idx="470">
                  <c:v>9.94172191619873E-2</c:v>
                </c:pt>
                <c:pt idx="471">
                  <c:v>9.2188558578491189E-2</c:v>
                </c:pt>
                <c:pt idx="472">
                  <c:v>9.5032768249511707E-2</c:v>
                </c:pt>
                <c:pt idx="473">
                  <c:v>9.9037027359008808E-2</c:v>
                </c:pt>
                <c:pt idx="474">
                  <c:v>9.73642635345459E-2</c:v>
                </c:pt>
                <c:pt idx="475">
                  <c:v>9.3910169601440399E-2</c:v>
                </c:pt>
                <c:pt idx="476">
                  <c:v>9.537434577941889E-2</c:v>
                </c:pt>
                <c:pt idx="477">
                  <c:v>9.3257989883422904E-2</c:v>
                </c:pt>
                <c:pt idx="478">
                  <c:v>0.10022744178771999</c:v>
                </c:pt>
                <c:pt idx="479">
                  <c:v>0.102781629562378</c:v>
                </c:pt>
                <c:pt idx="480">
                  <c:v>9.9703722000122105E-2</c:v>
                </c:pt>
                <c:pt idx="481">
                  <c:v>9.9112386703491193E-2</c:v>
                </c:pt>
                <c:pt idx="482">
                  <c:v>9.9984359741210907E-2</c:v>
                </c:pt>
                <c:pt idx="483">
                  <c:v>9.8166580200195294E-2</c:v>
                </c:pt>
                <c:pt idx="484">
                  <c:v>0.10007122039794901</c:v>
                </c:pt>
                <c:pt idx="485">
                  <c:v>9.9364538192749E-2</c:v>
                </c:pt>
                <c:pt idx="486">
                  <c:v>9.9099655151367205E-2</c:v>
                </c:pt>
                <c:pt idx="487">
                  <c:v>9.3619098663330097E-2</c:v>
                </c:pt>
                <c:pt idx="488">
                  <c:v>9.5582780838012693E-2</c:v>
                </c:pt>
                <c:pt idx="489">
                  <c:v>9.4611940383911103E-2</c:v>
                </c:pt>
                <c:pt idx="490">
                  <c:v>8.8862590789794901E-2</c:v>
                </c:pt>
                <c:pt idx="491">
                  <c:v>9.7726345062255901E-2</c:v>
                </c:pt>
                <c:pt idx="492">
                  <c:v>9.8693723678588904E-2</c:v>
                </c:pt>
                <c:pt idx="493">
                  <c:v>0.102045593261719</c:v>
                </c:pt>
                <c:pt idx="494">
                  <c:v>0.10185112953186</c:v>
                </c:pt>
                <c:pt idx="495">
                  <c:v>9.4947309494018611E-2</c:v>
                </c:pt>
                <c:pt idx="496">
                  <c:v>8.7354555130004896E-2</c:v>
                </c:pt>
                <c:pt idx="497">
                  <c:v>8.7906961441040002E-2</c:v>
                </c:pt>
                <c:pt idx="498">
                  <c:v>8.7335014343261699E-2</c:v>
                </c:pt>
                <c:pt idx="499">
                  <c:v>9.1990127563476604E-2</c:v>
                </c:pt>
                <c:pt idx="500">
                  <c:v>9.5473232269287098E-2</c:v>
                </c:pt>
                <c:pt idx="501">
                  <c:v>9.3511390686035187E-2</c:v>
                </c:pt>
                <c:pt idx="502">
                  <c:v>9.3766241073608397E-2</c:v>
                </c:pt>
                <c:pt idx="503">
                  <c:v>9.7856159210205101E-2</c:v>
                </c:pt>
                <c:pt idx="504">
                  <c:v>9.3093233108520509E-2</c:v>
                </c:pt>
                <c:pt idx="505">
                  <c:v>9.0817794799804702E-2</c:v>
                </c:pt>
                <c:pt idx="506">
                  <c:v>8.8098249435424811E-2</c:v>
                </c:pt>
                <c:pt idx="507">
                  <c:v>8.6154184341430698E-2</c:v>
                </c:pt>
                <c:pt idx="508">
                  <c:v>8.5503168106079108E-2</c:v>
                </c:pt>
                <c:pt idx="509">
                  <c:v>8.6302595138549806E-2</c:v>
                </c:pt>
                <c:pt idx="510">
                  <c:v>8.6297950744628912E-2</c:v>
                </c:pt>
                <c:pt idx="511">
                  <c:v>9.2959976196289096E-2</c:v>
                </c:pt>
                <c:pt idx="512">
                  <c:v>9.5703258514404296E-2</c:v>
                </c:pt>
                <c:pt idx="513">
                  <c:v>9.4029226303100608E-2</c:v>
                </c:pt>
                <c:pt idx="514">
                  <c:v>0.10128365516662599</c:v>
                </c:pt>
                <c:pt idx="515">
                  <c:v>0.102728042602539</c:v>
                </c:pt>
                <c:pt idx="516">
                  <c:v>9.694804191589361E-2</c:v>
                </c:pt>
                <c:pt idx="517">
                  <c:v>9.9439086914062502E-2</c:v>
                </c:pt>
                <c:pt idx="518">
                  <c:v>0.10118044853210399</c:v>
                </c:pt>
                <c:pt idx="519">
                  <c:v>9.8022651672363292E-2</c:v>
                </c:pt>
                <c:pt idx="520">
                  <c:v>9.674492835998541E-2</c:v>
                </c:pt>
                <c:pt idx="521">
                  <c:v>9.5944423675537086E-2</c:v>
                </c:pt>
                <c:pt idx="522">
                  <c:v>9.5300550460815397E-2</c:v>
                </c:pt>
                <c:pt idx="523">
                  <c:v>9.28866100311279E-2</c:v>
                </c:pt>
                <c:pt idx="524">
                  <c:v>9.5947999954223595E-2</c:v>
                </c:pt>
                <c:pt idx="525">
                  <c:v>0.10274825096130399</c:v>
                </c:pt>
                <c:pt idx="526">
                  <c:v>0.103386659622192</c:v>
                </c:pt>
                <c:pt idx="527">
                  <c:v>0.103519229888916</c:v>
                </c:pt>
                <c:pt idx="528">
                  <c:v>0.10336470603942899</c:v>
                </c:pt>
                <c:pt idx="529">
                  <c:v>0.10235575675964399</c:v>
                </c:pt>
                <c:pt idx="530">
                  <c:v>9.7703762054443394E-2</c:v>
                </c:pt>
                <c:pt idx="531">
                  <c:v>9.7022933959960908E-2</c:v>
                </c:pt>
                <c:pt idx="532">
                  <c:v>9.5134162902831998E-2</c:v>
                </c:pt>
                <c:pt idx="533">
                  <c:v>8.80800151824951E-2</c:v>
                </c:pt>
                <c:pt idx="534">
                  <c:v>8.7416477203369106E-2</c:v>
                </c:pt>
                <c:pt idx="535">
                  <c:v>9.1462936401367212E-2</c:v>
                </c:pt>
                <c:pt idx="536">
                  <c:v>9.47737884521484E-2</c:v>
                </c:pt>
                <c:pt idx="537">
                  <c:v>9.7688140869140613E-2</c:v>
                </c:pt>
                <c:pt idx="538">
                  <c:v>9.8859615325927699E-2</c:v>
                </c:pt>
                <c:pt idx="539">
                  <c:v>0.10089606285095201</c:v>
                </c:pt>
                <c:pt idx="540">
                  <c:v>0.10047361373901399</c:v>
                </c:pt>
                <c:pt idx="541">
                  <c:v>9.5701684951782204E-2</c:v>
                </c:pt>
                <c:pt idx="542">
                  <c:v>9.6632137298583998E-2</c:v>
                </c:pt>
                <c:pt idx="543">
                  <c:v>0.10172964096069301</c:v>
                </c:pt>
                <c:pt idx="544">
                  <c:v>0.102793979644775</c:v>
                </c:pt>
                <c:pt idx="545">
                  <c:v>0.10268775939941399</c:v>
                </c:pt>
                <c:pt idx="546">
                  <c:v>0.10121275901794399</c:v>
                </c:pt>
                <c:pt idx="547">
                  <c:v>9.4058370590209994E-2</c:v>
                </c:pt>
                <c:pt idx="548">
                  <c:v>9.5787677764892595E-2</c:v>
                </c:pt>
                <c:pt idx="549">
                  <c:v>9.2533626556396506E-2</c:v>
                </c:pt>
                <c:pt idx="550">
                  <c:v>0.10021900177001999</c:v>
                </c:pt>
                <c:pt idx="551">
                  <c:v>0.10310387611389199</c:v>
                </c:pt>
                <c:pt idx="552">
                  <c:v>0.10131380081176801</c:v>
                </c:pt>
                <c:pt idx="553">
                  <c:v>0.10251561164855999</c:v>
                </c:pt>
                <c:pt idx="554">
                  <c:v>0.1009925365448</c:v>
                </c:pt>
                <c:pt idx="555">
                  <c:v>0.102095804214478</c:v>
                </c:pt>
                <c:pt idx="556">
                  <c:v>9.7103195190429703E-2</c:v>
                </c:pt>
                <c:pt idx="557">
                  <c:v>9.2165508270263707E-2</c:v>
                </c:pt>
                <c:pt idx="558">
                  <c:v>9.0594234466552695E-2</c:v>
                </c:pt>
                <c:pt idx="559">
                  <c:v>9.4280424118041994E-2</c:v>
                </c:pt>
                <c:pt idx="560">
                  <c:v>9.5570507049560494E-2</c:v>
                </c:pt>
                <c:pt idx="561">
                  <c:v>9.6590871810913109E-2</c:v>
                </c:pt>
                <c:pt idx="562">
                  <c:v>0.100485887527466</c:v>
                </c:pt>
                <c:pt idx="563">
                  <c:v>0.10272768020629901</c:v>
                </c:pt>
                <c:pt idx="564">
                  <c:v>0.101571569442749</c:v>
                </c:pt>
                <c:pt idx="565">
                  <c:v>9.7808170318603505E-2</c:v>
                </c:pt>
                <c:pt idx="566">
                  <c:v>0.102254390716553</c:v>
                </c:pt>
                <c:pt idx="567">
                  <c:v>0.101219940185547</c:v>
                </c:pt>
                <c:pt idx="568">
                  <c:v>9.7558860778808598E-2</c:v>
                </c:pt>
                <c:pt idx="569">
                  <c:v>0.10032646179199199</c:v>
                </c:pt>
                <c:pt idx="570">
                  <c:v>9.9382305145263708E-2</c:v>
                </c:pt>
                <c:pt idx="571">
                  <c:v>9.6088476181030294E-2</c:v>
                </c:pt>
                <c:pt idx="572">
                  <c:v>9.7745494842529299E-2</c:v>
                </c:pt>
                <c:pt idx="573">
                  <c:v>9.5835275650024393E-2</c:v>
                </c:pt>
                <c:pt idx="574">
                  <c:v>9.1903915405273401E-2</c:v>
                </c:pt>
                <c:pt idx="575">
                  <c:v>9.74308967590332E-2</c:v>
                </c:pt>
                <c:pt idx="576">
                  <c:v>0.10110307693481399</c:v>
                </c:pt>
                <c:pt idx="577">
                  <c:v>9.9685964584350598E-2</c:v>
                </c:pt>
                <c:pt idx="578">
                  <c:v>9.9541835784912089E-2</c:v>
                </c:pt>
                <c:pt idx="579">
                  <c:v>9.0896396636962903E-2</c:v>
                </c:pt>
                <c:pt idx="580">
                  <c:v>8.7193794250488302E-2</c:v>
                </c:pt>
                <c:pt idx="581">
                  <c:v>8.6919260025024397E-2</c:v>
                </c:pt>
                <c:pt idx="582">
                  <c:v>8.7770671844482409E-2</c:v>
                </c:pt>
                <c:pt idx="583">
                  <c:v>9.2651939392089808E-2</c:v>
                </c:pt>
                <c:pt idx="584">
                  <c:v>9.56713771820068E-2</c:v>
                </c:pt>
                <c:pt idx="585">
                  <c:v>9.22636127471924E-2</c:v>
                </c:pt>
                <c:pt idx="586">
                  <c:v>9.4994564056396502E-2</c:v>
                </c:pt>
                <c:pt idx="587">
                  <c:v>0.103208980560303</c:v>
                </c:pt>
                <c:pt idx="588">
                  <c:v>0.10076168060302701</c:v>
                </c:pt>
                <c:pt idx="589">
                  <c:v>9.8569183349609388E-2</c:v>
                </c:pt>
                <c:pt idx="590">
                  <c:v>9.8108787536621098E-2</c:v>
                </c:pt>
                <c:pt idx="591">
                  <c:v>9.6479711532592785E-2</c:v>
                </c:pt>
                <c:pt idx="592">
                  <c:v>9.7015762329101599E-2</c:v>
                </c:pt>
                <c:pt idx="593">
                  <c:v>9.7613906860351596E-2</c:v>
                </c:pt>
                <c:pt idx="594">
                  <c:v>9.7457122802734386E-2</c:v>
                </c:pt>
                <c:pt idx="595">
                  <c:v>9.3801393508911091E-2</c:v>
                </c:pt>
                <c:pt idx="596">
                  <c:v>9.6714696884155293E-2</c:v>
                </c:pt>
                <c:pt idx="597">
                  <c:v>9.4347457885742211E-2</c:v>
                </c:pt>
                <c:pt idx="598">
                  <c:v>9.6829881668090798E-2</c:v>
                </c:pt>
                <c:pt idx="599">
                  <c:v>0.101286888122559</c:v>
                </c:pt>
                <c:pt idx="600">
                  <c:v>0.102902717590332</c:v>
                </c:pt>
                <c:pt idx="601">
                  <c:v>0.102010250091553</c:v>
                </c:pt>
                <c:pt idx="602">
                  <c:v>0.101612033843994</c:v>
                </c:pt>
                <c:pt idx="603">
                  <c:v>0.102120389938354</c:v>
                </c:pt>
                <c:pt idx="604">
                  <c:v>9.8630161285400406E-2</c:v>
                </c:pt>
                <c:pt idx="605">
                  <c:v>9.0132837295532203E-2</c:v>
                </c:pt>
                <c:pt idx="606">
                  <c:v>8.9904193878173791E-2</c:v>
                </c:pt>
                <c:pt idx="607">
                  <c:v>9.1937484741210898E-2</c:v>
                </c:pt>
                <c:pt idx="608">
                  <c:v>9.7193689346313492E-2</c:v>
                </c:pt>
                <c:pt idx="609">
                  <c:v>0.10110022544860801</c:v>
                </c:pt>
                <c:pt idx="610">
                  <c:v>9.2433729171752896E-2</c:v>
                </c:pt>
                <c:pt idx="611">
                  <c:v>0.10068445205688499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tonnes_ha!$K$1</c:f>
              <c:strCache>
                <c:ptCount val="1"/>
                <c:pt idx="0">
                  <c:v>Gypsum precip (t/ha)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tonnes_ha!$B$2:$B$613</c:f>
              <c:numCache>
                <c:formatCode>yyyy/mm/dd;@</c:formatCode>
                <c:ptCount val="612"/>
                <c:pt idx="0">
                  <c:v>18294</c:v>
                </c:pt>
                <c:pt idx="1">
                  <c:v>18322</c:v>
                </c:pt>
                <c:pt idx="2">
                  <c:v>18353</c:v>
                </c:pt>
                <c:pt idx="3">
                  <c:v>18383</c:v>
                </c:pt>
                <c:pt idx="4">
                  <c:v>18414</c:v>
                </c:pt>
                <c:pt idx="5">
                  <c:v>18444</c:v>
                </c:pt>
                <c:pt idx="6">
                  <c:v>18475</c:v>
                </c:pt>
                <c:pt idx="7">
                  <c:v>18506</c:v>
                </c:pt>
                <c:pt idx="8">
                  <c:v>18536</c:v>
                </c:pt>
                <c:pt idx="9">
                  <c:v>18567</c:v>
                </c:pt>
                <c:pt idx="10">
                  <c:v>18597</c:v>
                </c:pt>
                <c:pt idx="11">
                  <c:v>18628</c:v>
                </c:pt>
                <c:pt idx="12">
                  <c:v>18659</c:v>
                </c:pt>
                <c:pt idx="13">
                  <c:v>18687</c:v>
                </c:pt>
                <c:pt idx="14">
                  <c:v>18718</c:v>
                </c:pt>
                <c:pt idx="15">
                  <c:v>18748</c:v>
                </c:pt>
                <c:pt idx="16">
                  <c:v>18779</c:v>
                </c:pt>
                <c:pt idx="17">
                  <c:v>18809</c:v>
                </c:pt>
                <c:pt idx="18">
                  <c:v>18840</c:v>
                </c:pt>
                <c:pt idx="19">
                  <c:v>18871</c:v>
                </c:pt>
                <c:pt idx="20">
                  <c:v>18901</c:v>
                </c:pt>
                <c:pt idx="21">
                  <c:v>18932</c:v>
                </c:pt>
                <c:pt idx="22">
                  <c:v>18962</c:v>
                </c:pt>
                <c:pt idx="23">
                  <c:v>18993</c:v>
                </c:pt>
                <c:pt idx="24">
                  <c:v>19024</c:v>
                </c:pt>
                <c:pt idx="25">
                  <c:v>19053</c:v>
                </c:pt>
                <c:pt idx="26">
                  <c:v>19084</c:v>
                </c:pt>
                <c:pt idx="27">
                  <c:v>19114</c:v>
                </c:pt>
                <c:pt idx="28">
                  <c:v>19145</c:v>
                </c:pt>
                <c:pt idx="29">
                  <c:v>19175</c:v>
                </c:pt>
                <c:pt idx="30">
                  <c:v>19206</c:v>
                </c:pt>
                <c:pt idx="31">
                  <c:v>19237</c:v>
                </c:pt>
                <c:pt idx="32">
                  <c:v>19267</c:v>
                </c:pt>
                <c:pt idx="33">
                  <c:v>19298</c:v>
                </c:pt>
                <c:pt idx="34">
                  <c:v>19328</c:v>
                </c:pt>
                <c:pt idx="35">
                  <c:v>19359</c:v>
                </c:pt>
                <c:pt idx="36">
                  <c:v>19390</c:v>
                </c:pt>
                <c:pt idx="37">
                  <c:v>19418</c:v>
                </c:pt>
                <c:pt idx="38">
                  <c:v>19449</c:v>
                </c:pt>
                <c:pt idx="39">
                  <c:v>19479</c:v>
                </c:pt>
                <c:pt idx="40">
                  <c:v>19510</c:v>
                </c:pt>
                <c:pt idx="41">
                  <c:v>19540</c:v>
                </c:pt>
                <c:pt idx="42">
                  <c:v>19571</c:v>
                </c:pt>
                <c:pt idx="43">
                  <c:v>19602</c:v>
                </c:pt>
                <c:pt idx="44">
                  <c:v>19632</c:v>
                </c:pt>
                <c:pt idx="45">
                  <c:v>19663</c:v>
                </c:pt>
                <c:pt idx="46">
                  <c:v>19693</c:v>
                </c:pt>
                <c:pt idx="47">
                  <c:v>19724</c:v>
                </c:pt>
                <c:pt idx="48">
                  <c:v>19755</c:v>
                </c:pt>
                <c:pt idx="49">
                  <c:v>19783</c:v>
                </c:pt>
                <c:pt idx="50">
                  <c:v>19814</c:v>
                </c:pt>
                <c:pt idx="51">
                  <c:v>19844</c:v>
                </c:pt>
                <c:pt idx="52">
                  <c:v>19875</c:v>
                </c:pt>
                <c:pt idx="53">
                  <c:v>19905</c:v>
                </c:pt>
                <c:pt idx="54">
                  <c:v>19936</c:v>
                </c:pt>
                <c:pt idx="55">
                  <c:v>19967</c:v>
                </c:pt>
                <c:pt idx="56">
                  <c:v>19997</c:v>
                </c:pt>
                <c:pt idx="57">
                  <c:v>20028</c:v>
                </c:pt>
                <c:pt idx="58">
                  <c:v>20058</c:v>
                </c:pt>
                <c:pt idx="59">
                  <c:v>20089</c:v>
                </c:pt>
                <c:pt idx="60">
                  <c:v>20120</c:v>
                </c:pt>
                <c:pt idx="61">
                  <c:v>20148</c:v>
                </c:pt>
                <c:pt idx="62">
                  <c:v>20179</c:v>
                </c:pt>
                <c:pt idx="63">
                  <c:v>20209</c:v>
                </c:pt>
                <c:pt idx="64">
                  <c:v>20240</c:v>
                </c:pt>
                <c:pt idx="65">
                  <c:v>20270</c:v>
                </c:pt>
                <c:pt idx="66">
                  <c:v>20301</c:v>
                </c:pt>
                <c:pt idx="67">
                  <c:v>20332</c:v>
                </c:pt>
                <c:pt idx="68">
                  <c:v>20362</c:v>
                </c:pt>
                <c:pt idx="69">
                  <c:v>20393</c:v>
                </c:pt>
                <c:pt idx="70">
                  <c:v>20423</c:v>
                </c:pt>
                <c:pt idx="71">
                  <c:v>20454</c:v>
                </c:pt>
                <c:pt idx="72">
                  <c:v>20485</c:v>
                </c:pt>
                <c:pt idx="73">
                  <c:v>20514</c:v>
                </c:pt>
                <c:pt idx="74">
                  <c:v>20545</c:v>
                </c:pt>
                <c:pt idx="75">
                  <c:v>20575</c:v>
                </c:pt>
                <c:pt idx="76">
                  <c:v>20606</c:v>
                </c:pt>
                <c:pt idx="77">
                  <c:v>20636</c:v>
                </c:pt>
                <c:pt idx="78">
                  <c:v>20667</c:v>
                </c:pt>
                <c:pt idx="79">
                  <c:v>20698</c:v>
                </c:pt>
                <c:pt idx="80">
                  <c:v>20728</c:v>
                </c:pt>
                <c:pt idx="81">
                  <c:v>20759</c:v>
                </c:pt>
                <c:pt idx="82">
                  <c:v>20789</c:v>
                </c:pt>
                <c:pt idx="83">
                  <c:v>20820</c:v>
                </c:pt>
                <c:pt idx="84">
                  <c:v>20851</c:v>
                </c:pt>
                <c:pt idx="85">
                  <c:v>20879</c:v>
                </c:pt>
                <c:pt idx="86">
                  <c:v>20910</c:v>
                </c:pt>
                <c:pt idx="87">
                  <c:v>20940</c:v>
                </c:pt>
                <c:pt idx="88">
                  <c:v>20971</c:v>
                </c:pt>
                <c:pt idx="89">
                  <c:v>21001</c:v>
                </c:pt>
                <c:pt idx="90">
                  <c:v>21032</c:v>
                </c:pt>
                <c:pt idx="91">
                  <c:v>21063</c:v>
                </c:pt>
                <c:pt idx="92">
                  <c:v>21093</c:v>
                </c:pt>
                <c:pt idx="93">
                  <c:v>21124</c:v>
                </c:pt>
                <c:pt idx="94">
                  <c:v>21154</c:v>
                </c:pt>
                <c:pt idx="95">
                  <c:v>21185</c:v>
                </c:pt>
                <c:pt idx="96">
                  <c:v>21216</c:v>
                </c:pt>
                <c:pt idx="97">
                  <c:v>21244</c:v>
                </c:pt>
                <c:pt idx="98">
                  <c:v>21275</c:v>
                </c:pt>
                <c:pt idx="99">
                  <c:v>21305</c:v>
                </c:pt>
                <c:pt idx="100">
                  <c:v>21336</c:v>
                </c:pt>
                <c:pt idx="101">
                  <c:v>21366</c:v>
                </c:pt>
                <c:pt idx="102">
                  <c:v>21397</c:v>
                </c:pt>
                <c:pt idx="103">
                  <c:v>21428</c:v>
                </c:pt>
                <c:pt idx="104">
                  <c:v>21458</c:v>
                </c:pt>
                <c:pt idx="105">
                  <c:v>21489</c:v>
                </c:pt>
                <c:pt idx="106">
                  <c:v>21519</c:v>
                </c:pt>
                <c:pt idx="107">
                  <c:v>21550</c:v>
                </c:pt>
                <c:pt idx="108">
                  <c:v>21581</c:v>
                </c:pt>
                <c:pt idx="109">
                  <c:v>21609</c:v>
                </c:pt>
                <c:pt idx="110">
                  <c:v>21640</c:v>
                </c:pt>
                <c:pt idx="111">
                  <c:v>21670</c:v>
                </c:pt>
                <c:pt idx="112">
                  <c:v>21701</c:v>
                </c:pt>
                <c:pt idx="113">
                  <c:v>21731</c:v>
                </c:pt>
                <c:pt idx="114">
                  <c:v>21762</c:v>
                </c:pt>
                <c:pt idx="115">
                  <c:v>21793</c:v>
                </c:pt>
                <c:pt idx="116">
                  <c:v>21823</c:v>
                </c:pt>
                <c:pt idx="117">
                  <c:v>21854</c:v>
                </c:pt>
                <c:pt idx="118">
                  <c:v>21884</c:v>
                </c:pt>
                <c:pt idx="119">
                  <c:v>21915</c:v>
                </c:pt>
                <c:pt idx="120">
                  <c:v>21946</c:v>
                </c:pt>
                <c:pt idx="121">
                  <c:v>21975</c:v>
                </c:pt>
                <c:pt idx="122">
                  <c:v>22006</c:v>
                </c:pt>
                <c:pt idx="123">
                  <c:v>22036</c:v>
                </c:pt>
                <c:pt idx="124">
                  <c:v>22067</c:v>
                </c:pt>
                <c:pt idx="125">
                  <c:v>22097</c:v>
                </c:pt>
                <c:pt idx="126">
                  <c:v>22128</c:v>
                </c:pt>
                <c:pt idx="127">
                  <c:v>22159</c:v>
                </c:pt>
                <c:pt idx="128">
                  <c:v>22189</c:v>
                </c:pt>
                <c:pt idx="129">
                  <c:v>22220</c:v>
                </c:pt>
                <c:pt idx="130">
                  <c:v>22250</c:v>
                </c:pt>
                <c:pt idx="131">
                  <c:v>22281</c:v>
                </c:pt>
                <c:pt idx="132">
                  <c:v>22312</c:v>
                </c:pt>
                <c:pt idx="133">
                  <c:v>22340</c:v>
                </c:pt>
                <c:pt idx="134">
                  <c:v>22371</c:v>
                </c:pt>
                <c:pt idx="135">
                  <c:v>22401</c:v>
                </c:pt>
                <c:pt idx="136">
                  <c:v>22432</c:v>
                </c:pt>
                <c:pt idx="137">
                  <c:v>22462</c:v>
                </c:pt>
                <c:pt idx="138">
                  <c:v>22493</c:v>
                </c:pt>
                <c:pt idx="139">
                  <c:v>22524</c:v>
                </c:pt>
                <c:pt idx="140">
                  <c:v>22554</c:v>
                </c:pt>
                <c:pt idx="141">
                  <c:v>22585</c:v>
                </c:pt>
                <c:pt idx="142">
                  <c:v>22615</c:v>
                </c:pt>
                <c:pt idx="143">
                  <c:v>22646</c:v>
                </c:pt>
                <c:pt idx="144">
                  <c:v>22677</c:v>
                </c:pt>
                <c:pt idx="145">
                  <c:v>22705</c:v>
                </c:pt>
                <c:pt idx="146">
                  <c:v>22736</c:v>
                </c:pt>
                <c:pt idx="147">
                  <c:v>22766</c:v>
                </c:pt>
                <c:pt idx="148">
                  <c:v>22797</c:v>
                </c:pt>
                <c:pt idx="149">
                  <c:v>22827</c:v>
                </c:pt>
                <c:pt idx="150">
                  <c:v>22858</c:v>
                </c:pt>
                <c:pt idx="151">
                  <c:v>22889</c:v>
                </c:pt>
                <c:pt idx="152">
                  <c:v>22919</c:v>
                </c:pt>
                <c:pt idx="153">
                  <c:v>22950</c:v>
                </c:pt>
                <c:pt idx="154">
                  <c:v>22980</c:v>
                </c:pt>
                <c:pt idx="155">
                  <c:v>23011</c:v>
                </c:pt>
                <c:pt idx="156">
                  <c:v>23042</c:v>
                </c:pt>
                <c:pt idx="157">
                  <c:v>23070</c:v>
                </c:pt>
                <c:pt idx="158">
                  <c:v>23101</c:v>
                </c:pt>
                <c:pt idx="159">
                  <c:v>23131</c:v>
                </c:pt>
                <c:pt idx="160">
                  <c:v>23162</c:v>
                </c:pt>
                <c:pt idx="161">
                  <c:v>23192</c:v>
                </c:pt>
                <c:pt idx="162">
                  <c:v>23223</c:v>
                </c:pt>
                <c:pt idx="163">
                  <c:v>23254</c:v>
                </c:pt>
                <c:pt idx="164">
                  <c:v>23284</c:v>
                </c:pt>
                <c:pt idx="165">
                  <c:v>23315</c:v>
                </c:pt>
                <c:pt idx="166">
                  <c:v>23345</c:v>
                </c:pt>
                <c:pt idx="167">
                  <c:v>23376</c:v>
                </c:pt>
                <c:pt idx="168">
                  <c:v>23407</c:v>
                </c:pt>
                <c:pt idx="169">
                  <c:v>23436</c:v>
                </c:pt>
                <c:pt idx="170">
                  <c:v>23467</c:v>
                </c:pt>
                <c:pt idx="171">
                  <c:v>23497</c:v>
                </c:pt>
                <c:pt idx="172">
                  <c:v>23528</c:v>
                </c:pt>
                <c:pt idx="173">
                  <c:v>23558</c:v>
                </c:pt>
                <c:pt idx="174">
                  <c:v>23589</c:v>
                </c:pt>
                <c:pt idx="175">
                  <c:v>23620</c:v>
                </c:pt>
                <c:pt idx="176">
                  <c:v>23650</c:v>
                </c:pt>
                <c:pt idx="177">
                  <c:v>23681</c:v>
                </c:pt>
                <c:pt idx="178">
                  <c:v>23711</c:v>
                </c:pt>
                <c:pt idx="179">
                  <c:v>23742</c:v>
                </c:pt>
                <c:pt idx="180">
                  <c:v>23773</c:v>
                </c:pt>
                <c:pt idx="181">
                  <c:v>23801</c:v>
                </c:pt>
                <c:pt idx="182">
                  <c:v>23832</c:v>
                </c:pt>
                <c:pt idx="183">
                  <c:v>23862</c:v>
                </c:pt>
                <c:pt idx="184">
                  <c:v>23893</c:v>
                </c:pt>
                <c:pt idx="185">
                  <c:v>23923</c:v>
                </c:pt>
                <c:pt idx="186">
                  <c:v>23954</c:v>
                </c:pt>
                <c:pt idx="187">
                  <c:v>23985</c:v>
                </c:pt>
                <c:pt idx="188">
                  <c:v>24015</c:v>
                </c:pt>
                <c:pt idx="189">
                  <c:v>24046</c:v>
                </c:pt>
                <c:pt idx="190">
                  <c:v>24076</c:v>
                </c:pt>
                <c:pt idx="191">
                  <c:v>24107</c:v>
                </c:pt>
                <c:pt idx="192">
                  <c:v>24138</c:v>
                </c:pt>
                <c:pt idx="193">
                  <c:v>24166</c:v>
                </c:pt>
                <c:pt idx="194">
                  <c:v>24197</c:v>
                </c:pt>
                <c:pt idx="195">
                  <c:v>24227</c:v>
                </c:pt>
                <c:pt idx="196">
                  <c:v>24258</c:v>
                </c:pt>
                <c:pt idx="197">
                  <c:v>24288</c:v>
                </c:pt>
                <c:pt idx="198">
                  <c:v>24319</c:v>
                </c:pt>
                <c:pt idx="199">
                  <c:v>24350</c:v>
                </c:pt>
                <c:pt idx="200">
                  <c:v>24380</c:v>
                </c:pt>
                <c:pt idx="201">
                  <c:v>24411</c:v>
                </c:pt>
                <c:pt idx="202">
                  <c:v>24441</c:v>
                </c:pt>
                <c:pt idx="203">
                  <c:v>24472</c:v>
                </c:pt>
                <c:pt idx="204">
                  <c:v>24503</c:v>
                </c:pt>
                <c:pt idx="205">
                  <c:v>24531</c:v>
                </c:pt>
                <c:pt idx="206">
                  <c:v>24562</c:v>
                </c:pt>
                <c:pt idx="207">
                  <c:v>24592</c:v>
                </c:pt>
                <c:pt idx="208">
                  <c:v>24623</c:v>
                </c:pt>
                <c:pt idx="209">
                  <c:v>24653</c:v>
                </c:pt>
                <c:pt idx="210">
                  <c:v>24684</c:v>
                </c:pt>
                <c:pt idx="211">
                  <c:v>24715</c:v>
                </c:pt>
                <c:pt idx="212">
                  <c:v>24745</c:v>
                </c:pt>
                <c:pt idx="213">
                  <c:v>24776</c:v>
                </c:pt>
                <c:pt idx="214">
                  <c:v>24806</c:v>
                </c:pt>
                <c:pt idx="215">
                  <c:v>24837</c:v>
                </c:pt>
                <c:pt idx="216">
                  <c:v>24868</c:v>
                </c:pt>
                <c:pt idx="217">
                  <c:v>24897</c:v>
                </c:pt>
                <c:pt idx="218">
                  <c:v>24928</c:v>
                </c:pt>
                <c:pt idx="219">
                  <c:v>24958</c:v>
                </c:pt>
                <c:pt idx="220">
                  <c:v>24989</c:v>
                </c:pt>
                <c:pt idx="221">
                  <c:v>25019</c:v>
                </c:pt>
                <c:pt idx="222">
                  <c:v>25050</c:v>
                </c:pt>
                <c:pt idx="223">
                  <c:v>25081</c:v>
                </c:pt>
                <c:pt idx="224">
                  <c:v>25111</c:v>
                </c:pt>
                <c:pt idx="225">
                  <c:v>25142</c:v>
                </c:pt>
                <c:pt idx="226">
                  <c:v>25172</c:v>
                </c:pt>
                <c:pt idx="227">
                  <c:v>25203</c:v>
                </c:pt>
                <c:pt idx="228">
                  <c:v>25234</c:v>
                </c:pt>
                <c:pt idx="229">
                  <c:v>25262</c:v>
                </c:pt>
                <c:pt idx="230">
                  <c:v>25293</c:v>
                </c:pt>
                <c:pt idx="231">
                  <c:v>25323</c:v>
                </c:pt>
                <c:pt idx="232">
                  <c:v>25354</c:v>
                </c:pt>
                <c:pt idx="233">
                  <c:v>25384</c:v>
                </c:pt>
                <c:pt idx="234">
                  <c:v>25415</c:v>
                </c:pt>
                <c:pt idx="235">
                  <c:v>25446</c:v>
                </c:pt>
                <c:pt idx="236">
                  <c:v>25476</c:v>
                </c:pt>
                <c:pt idx="237">
                  <c:v>25507</c:v>
                </c:pt>
                <c:pt idx="238">
                  <c:v>25537</c:v>
                </c:pt>
                <c:pt idx="239">
                  <c:v>25568</c:v>
                </c:pt>
                <c:pt idx="240">
                  <c:v>25599</c:v>
                </c:pt>
                <c:pt idx="241">
                  <c:v>25627</c:v>
                </c:pt>
                <c:pt idx="242">
                  <c:v>25658</c:v>
                </c:pt>
                <c:pt idx="243">
                  <c:v>25688</c:v>
                </c:pt>
                <c:pt idx="244">
                  <c:v>25719</c:v>
                </c:pt>
                <c:pt idx="245">
                  <c:v>25749</c:v>
                </c:pt>
                <c:pt idx="246">
                  <c:v>25780</c:v>
                </c:pt>
                <c:pt idx="247">
                  <c:v>25811</c:v>
                </c:pt>
                <c:pt idx="248">
                  <c:v>25841</c:v>
                </c:pt>
                <c:pt idx="249">
                  <c:v>25872</c:v>
                </c:pt>
                <c:pt idx="250">
                  <c:v>25902</c:v>
                </c:pt>
                <c:pt idx="251">
                  <c:v>25933</c:v>
                </c:pt>
                <c:pt idx="252">
                  <c:v>25964</c:v>
                </c:pt>
                <c:pt idx="253">
                  <c:v>25992</c:v>
                </c:pt>
                <c:pt idx="254">
                  <c:v>26023</c:v>
                </c:pt>
                <c:pt idx="255">
                  <c:v>26053</c:v>
                </c:pt>
                <c:pt idx="256">
                  <c:v>26084</c:v>
                </c:pt>
                <c:pt idx="257">
                  <c:v>26114</c:v>
                </c:pt>
                <c:pt idx="258">
                  <c:v>26145</c:v>
                </c:pt>
                <c:pt idx="259">
                  <c:v>26176</c:v>
                </c:pt>
                <c:pt idx="260">
                  <c:v>26206</c:v>
                </c:pt>
                <c:pt idx="261">
                  <c:v>26237</c:v>
                </c:pt>
                <c:pt idx="262">
                  <c:v>26267</c:v>
                </c:pt>
                <c:pt idx="263">
                  <c:v>26298</c:v>
                </c:pt>
                <c:pt idx="264">
                  <c:v>26329</c:v>
                </c:pt>
                <c:pt idx="265">
                  <c:v>26358</c:v>
                </c:pt>
                <c:pt idx="266">
                  <c:v>26389</c:v>
                </c:pt>
                <c:pt idx="267">
                  <c:v>26419</c:v>
                </c:pt>
                <c:pt idx="268">
                  <c:v>26450</c:v>
                </c:pt>
                <c:pt idx="269">
                  <c:v>26480</c:v>
                </c:pt>
                <c:pt idx="270">
                  <c:v>26511</c:v>
                </c:pt>
                <c:pt idx="271">
                  <c:v>26542</c:v>
                </c:pt>
                <c:pt idx="272">
                  <c:v>26572</c:v>
                </c:pt>
                <c:pt idx="273">
                  <c:v>26603</c:v>
                </c:pt>
                <c:pt idx="274">
                  <c:v>26633</c:v>
                </c:pt>
                <c:pt idx="275">
                  <c:v>26664</c:v>
                </c:pt>
                <c:pt idx="276">
                  <c:v>26695</c:v>
                </c:pt>
                <c:pt idx="277">
                  <c:v>26723</c:v>
                </c:pt>
                <c:pt idx="278">
                  <c:v>26754</c:v>
                </c:pt>
                <c:pt idx="279">
                  <c:v>26784</c:v>
                </c:pt>
                <c:pt idx="280">
                  <c:v>26815</c:v>
                </c:pt>
                <c:pt idx="281">
                  <c:v>26845</c:v>
                </c:pt>
                <c:pt idx="282">
                  <c:v>26876</c:v>
                </c:pt>
                <c:pt idx="283">
                  <c:v>26907</c:v>
                </c:pt>
                <c:pt idx="284">
                  <c:v>26937</c:v>
                </c:pt>
                <c:pt idx="285">
                  <c:v>26968</c:v>
                </c:pt>
                <c:pt idx="286">
                  <c:v>26998</c:v>
                </c:pt>
                <c:pt idx="287">
                  <c:v>27029</c:v>
                </c:pt>
                <c:pt idx="288">
                  <c:v>27060</c:v>
                </c:pt>
                <c:pt idx="289">
                  <c:v>27088</c:v>
                </c:pt>
                <c:pt idx="290">
                  <c:v>27119</c:v>
                </c:pt>
                <c:pt idx="291">
                  <c:v>27149</c:v>
                </c:pt>
                <c:pt idx="292">
                  <c:v>27180</c:v>
                </c:pt>
                <c:pt idx="293">
                  <c:v>27210</c:v>
                </c:pt>
                <c:pt idx="294">
                  <c:v>27241</c:v>
                </c:pt>
                <c:pt idx="295">
                  <c:v>27272</c:v>
                </c:pt>
                <c:pt idx="296">
                  <c:v>27302</c:v>
                </c:pt>
                <c:pt idx="297">
                  <c:v>27333</c:v>
                </c:pt>
                <c:pt idx="298">
                  <c:v>27363</c:v>
                </c:pt>
                <c:pt idx="299">
                  <c:v>27394</c:v>
                </c:pt>
                <c:pt idx="300">
                  <c:v>27425</c:v>
                </c:pt>
                <c:pt idx="301">
                  <c:v>27453</c:v>
                </c:pt>
                <c:pt idx="302">
                  <c:v>27484</c:v>
                </c:pt>
                <c:pt idx="303">
                  <c:v>27514</c:v>
                </c:pt>
                <c:pt idx="304">
                  <c:v>27545</c:v>
                </c:pt>
                <c:pt idx="305">
                  <c:v>27575</c:v>
                </c:pt>
                <c:pt idx="306">
                  <c:v>27606</c:v>
                </c:pt>
                <c:pt idx="307">
                  <c:v>27637</c:v>
                </c:pt>
                <c:pt idx="308">
                  <c:v>27667</c:v>
                </c:pt>
                <c:pt idx="309">
                  <c:v>27698</c:v>
                </c:pt>
                <c:pt idx="310">
                  <c:v>27728</c:v>
                </c:pt>
                <c:pt idx="311">
                  <c:v>27759</c:v>
                </c:pt>
                <c:pt idx="312">
                  <c:v>27790</c:v>
                </c:pt>
                <c:pt idx="313">
                  <c:v>27819</c:v>
                </c:pt>
                <c:pt idx="314">
                  <c:v>27850</c:v>
                </c:pt>
                <c:pt idx="315">
                  <c:v>27880</c:v>
                </c:pt>
                <c:pt idx="316">
                  <c:v>27911</c:v>
                </c:pt>
                <c:pt idx="317">
                  <c:v>27941</c:v>
                </c:pt>
                <c:pt idx="318">
                  <c:v>27972</c:v>
                </c:pt>
                <c:pt idx="319">
                  <c:v>28003</c:v>
                </c:pt>
                <c:pt idx="320">
                  <c:v>28033</c:v>
                </c:pt>
                <c:pt idx="321">
                  <c:v>28064</c:v>
                </c:pt>
                <c:pt idx="322">
                  <c:v>28094</c:v>
                </c:pt>
                <c:pt idx="323">
                  <c:v>28125</c:v>
                </c:pt>
                <c:pt idx="324">
                  <c:v>28156</c:v>
                </c:pt>
                <c:pt idx="325">
                  <c:v>28184</c:v>
                </c:pt>
                <c:pt idx="326">
                  <c:v>28215</c:v>
                </c:pt>
                <c:pt idx="327">
                  <c:v>28245</c:v>
                </c:pt>
                <c:pt idx="328">
                  <c:v>28276</c:v>
                </c:pt>
                <c:pt idx="329">
                  <c:v>28306</c:v>
                </c:pt>
                <c:pt idx="330">
                  <c:v>28337</c:v>
                </c:pt>
                <c:pt idx="331">
                  <c:v>28368</c:v>
                </c:pt>
                <c:pt idx="332">
                  <c:v>28398</c:v>
                </c:pt>
                <c:pt idx="333">
                  <c:v>28429</c:v>
                </c:pt>
                <c:pt idx="334">
                  <c:v>28459</c:v>
                </c:pt>
                <c:pt idx="335">
                  <c:v>28490</c:v>
                </c:pt>
                <c:pt idx="336">
                  <c:v>28521</c:v>
                </c:pt>
                <c:pt idx="337">
                  <c:v>28549</c:v>
                </c:pt>
                <c:pt idx="338">
                  <c:v>28580</c:v>
                </c:pt>
                <c:pt idx="339">
                  <c:v>28610</c:v>
                </c:pt>
                <c:pt idx="340">
                  <c:v>28641</c:v>
                </c:pt>
                <c:pt idx="341">
                  <c:v>28671</c:v>
                </c:pt>
                <c:pt idx="342">
                  <c:v>28702</c:v>
                </c:pt>
                <c:pt idx="343">
                  <c:v>28733</c:v>
                </c:pt>
                <c:pt idx="344">
                  <c:v>28763</c:v>
                </c:pt>
                <c:pt idx="345">
                  <c:v>28794</c:v>
                </c:pt>
                <c:pt idx="346">
                  <c:v>28824</c:v>
                </c:pt>
                <c:pt idx="347">
                  <c:v>28855</c:v>
                </c:pt>
                <c:pt idx="348">
                  <c:v>28886</c:v>
                </c:pt>
                <c:pt idx="349">
                  <c:v>28914</c:v>
                </c:pt>
                <c:pt idx="350">
                  <c:v>28945</c:v>
                </c:pt>
                <c:pt idx="351">
                  <c:v>28975</c:v>
                </c:pt>
                <c:pt idx="352">
                  <c:v>29006</c:v>
                </c:pt>
                <c:pt idx="353">
                  <c:v>29036</c:v>
                </c:pt>
                <c:pt idx="354">
                  <c:v>29067</c:v>
                </c:pt>
                <c:pt idx="355">
                  <c:v>29098</c:v>
                </c:pt>
                <c:pt idx="356">
                  <c:v>29128</c:v>
                </c:pt>
                <c:pt idx="357">
                  <c:v>29159</c:v>
                </c:pt>
                <c:pt idx="358">
                  <c:v>29189</c:v>
                </c:pt>
                <c:pt idx="359">
                  <c:v>29220</c:v>
                </c:pt>
                <c:pt idx="360">
                  <c:v>29251</c:v>
                </c:pt>
                <c:pt idx="361">
                  <c:v>29280</c:v>
                </c:pt>
                <c:pt idx="362">
                  <c:v>29311</c:v>
                </c:pt>
                <c:pt idx="363">
                  <c:v>29341</c:v>
                </c:pt>
                <c:pt idx="364">
                  <c:v>29372</c:v>
                </c:pt>
                <c:pt idx="365">
                  <c:v>29402</c:v>
                </c:pt>
                <c:pt idx="366">
                  <c:v>29433</c:v>
                </c:pt>
                <c:pt idx="367">
                  <c:v>29464</c:v>
                </c:pt>
                <c:pt idx="368">
                  <c:v>29494</c:v>
                </c:pt>
                <c:pt idx="369">
                  <c:v>29525</c:v>
                </c:pt>
                <c:pt idx="370">
                  <c:v>29555</c:v>
                </c:pt>
                <c:pt idx="371">
                  <c:v>29586</c:v>
                </c:pt>
                <c:pt idx="372">
                  <c:v>29617</c:v>
                </c:pt>
                <c:pt idx="373">
                  <c:v>29645</c:v>
                </c:pt>
                <c:pt idx="374">
                  <c:v>29676</c:v>
                </c:pt>
                <c:pt idx="375">
                  <c:v>29706</c:v>
                </c:pt>
                <c:pt idx="376">
                  <c:v>29737</c:v>
                </c:pt>
                <c:pt idx="377">
                  <c:v>29767</c:v>
                </c:pt>
                <c:pt idx="378">
                  <c:v>29798</c:v>
                </c:pt>
                <c:pt idx="379">
                  <c:v>29829</c:v>
                </c:pt>
                <c:pt idx="380">
                  <c:v>29859</c:v>
                </c:pt>
                <c:pt idx="381">
                  <c:v>29890</c:v>
                </c:pt>
                <c:pt idx="382">
                  <c:v>29920</c:v>
                </c:pt>
                <c:pt idx="383">
                  <c:v>29951</c:v>
                </c:pt>
                <c:pt idx="384">
                  <c:v>29982</c:v>
                </c:pt>
                <c:pt idx="385">
                  <c:v>30010</c:v>
                </c:pt>
                <c:pt idx="386">
                  <c:v>30041</c:v>
                </c:pt>
                <c:pt idx="387">
                  <c:v>30071</c:v>
                </c:pt>
                <c:pt idx="388">
                  <c:v>30102</c:v>
                </c:pt>
                <c:pt idx="389">
                  <c:v>30132</c:v>
                </c:pt>
                <c:pt idx="390">
                  <c:v>30163</c:v>
                </c:pt>
                <c:pt idx="391">
                  <c:v>30194</c:v>
                </c:pt>
                <c:pt idx="392">
                  <c:v>30224</c:v>
                </c:pt>
                <c:pt idx="393">
                  <c:v>30255</c:v>
                </c:pt>
                <c:pt idx="394">
                  <c:v>30285</c:v>
                </c:pt>
                <c:pt idx="395">
                  <c:v>30316</c:v>
                </c:pt>
                <c:pt idx="396">
                  <c:v>30347</c:v>
                </c:pt>
                <c:pt idx="397">
                  <c:v>30375</c:v>
                </c:pt>
                <c:pt idx="398">
                  <c:v>30406</c:v>
                </c:pt>
                <c:pt idx="399">
                  <c:v>30436</c:v>
                </c:pt>
                <c:pt idx="400">
                  <c:v>30467</c:v>
                </c:pt>
                <c:pt idx="401">
                  <c:v>30497</c:v>
                </c:pt>
                <c:pt idx="402">
                  <c:v>30528</c:v>
                </c:pt>
                <c:pt idx="403">
                  <c:v>30559</c:v>
                </c:pt>
                <c:pt idx="404">
                  <c:v>30589</c:v>
                </c:pt>
                <c:pt idx="405">
                  <c:v>30620</c:v>
                </c:pt>
                <c:pt idx="406">
                  <c:v>30650</c:v>
                </c:pt>
                <c:pt idx="407">
                  <c:v>30681</c:v>
                </c:pt>
                <c:pt idx="408">
                  <c:v>30712</c:v>
                </c:pt>
                <c:pt idx="409">
                  <c:v>30741</c:v>
                </c:pt>
                <c:pt idx="410">
                  <c:v>30772</c:v>
                </c:pt>
                <c:pt idx="411">
                  <c:v>30802</c:v>
                </c:pt>
                <c:pt idx="412">
                  <c:v>30833</c:v>
                </c:pt>
                <c:pt idx="413">
                  <c:v>30863</c:v>
                </c:pt>
                <c:pt idx="414">
                  <c:v>30894</c:v>
                </c:pt>
                <c:pt idx="415">
                  <c:v>30925</c:v>
                </c:pt>
                <c:pt idx="416">
                  <c:v>30955</c:v>
                </c:pt>
                <c:pt idx="417">
                  <c:v>30986</c:v>
                </c:pt>
                <c:pt idx="418">
                  <c:v>31016</c:v>
                </c:pt>
                <c:pt idx="419">
                  <c:v>31047</c:v>
                </c:pt>
                <c:pt idx="420">
                  <c:v>31078</c:v>
                </c:pt>
                <c:pt idx="421">
                  <c:v>31106</c:v>
                </c:pt>
                <c:pt idx="422">
                  <c:v>31137</c:v>
                </c:pt>
                <c:pt idx="423">
                  <c:v>31167</c:v>
                </c:pt>
                <c:pt idx="424">
                  <c:v>31198</c:v>
                </c:pt>
                <c:pt idx="425">
                  <c:v>31228</c:v>
                </c:pt>
                <c:pt idx="426">
                  <c:v>31259</c:v>
                </c:pt>
                <c:pt idx="427">
                  <c:v>31290</c:v>
                </c:pt>
                <c:pt idx="428">
                  <c:v>31320</c:v>
                </c:pt>
                <c:pt idx="429">
                  <c:v>31351</c:v>
                </c:pt>
                <c:pt idx="430">
                  <c:v>31381</c:v>
                </c:pt>
                <c:pt idx="431">
                  <c:v>31412</c:v>
                </c:pt>
                <c:pt idx="432">
                  <c:v>31443</c:v>
                </c:pt>
                <c:pt idx="433">
                  <c:v>31471</c:v>
                </c:pt>
                <c:pt idx="434">
                  <c:v>31502</c:v>
                </c:pt>
                <c:pt idx="435">
                  <c:v>31532</c:v>
                </c:pt>
                <c:pt idx="436">
                  <c:v>31563</c:v>
                </c:pt>
                <c:pt idx="437">
                  <c:v>31593</c:v>
                </c:pt>
                <c:pt idx="438">
                  <c:v>31624</c:v>
                </c:pt>
                <c:pt idx="439">
                  <c:v>31655</c:v>
                </c:pt>
                <c:pt idx="440">
                  <c:v>31685</c:v>
                </c:pt>
                <c:pt idx="441">
                  <c:v>31716</c:v>
                </c:pt>
                <c:pt idx="442">
                  <c:v>31746</c:v>
                </c:pt>
                <c:pt idx="443">
                  <c:v>31777</c:v>
                </c:pt>
                <c:pt idx="444">
                  <c:v>31808</c:v>
                </c:pt>
                <c:pt idx="445">
                  <c:v>31836</c:v>
                </c:pt>
                <c:pt idx="446">
                  <c:v>31867</c:v>
                </c:pt>
                <c:pt idx="447">
                  <c:v>31897</c:v>
                </c:pt>
                <c:pt idx="448">
                  <c:v>31928</c:v>
                </c:pt>
                <c:pt idx="449">
                  <c:v>31958</c:v>
                </c:pt>
                <c:pt idx="450">
                  <c:v>31989</c:v>
                </c:pt>
                <c:pt idx="451">
                  <c:v>32020</c:v>
                </c:pt>
                <c:pt idx="452">
                  <c:v>32050</c:v>
                </c:pt>
                <c:pt idx="453">
                  <c:v>32081</c:v>
                </c:pt>
                <c:pt idx="454">
                  <c:v>32111</c:v>
                </c:pt>
                <c:pt idx="455">
                  <c:v>32142</c:v>
                </c:pt>
                <c:pt idx="456">
                  <c:v>32173</c:v>
                </c:pt>
                <c:pt idx="457">
                  <c:v>32202</c:v>
                </c:pt>
                <c:pt idx="458">
                  <c:v>32233</c:v>
                </c:pt>
                <c:pt idx="459">
                  <c:v>32263</c:v>
                </c:pt>
                <c:pt idx="460">
                  <c:v>32294</c:v>
                </c:pt>
                <c:pt idx="461">
                  <c:v>32324</c:v>
                </c:pt>
                <c:pt idx="462">
                  <c:v>32355</c:v>
                </c:pt>
                <c:pt idx="463">
                  <c:v>32386</c:v>
                </c:pt>
                <c:pt idx="464">
                  <c:v>32416</c:v>
                </c:pt>
                <c:pt idx="465">
                  <c:v>32447</c:v>
                </c:pt>
                <c:pt idx="466">
                  <c:v>32477</c:v>
                </c:pt>
                <c:pt idx="467">
                  <c:v>32508</c:v>
                </c:pt>
                <c:pt idx="468">
                  <c:v>32539</c:v>
                </c:pt>
                <c:pt idx="469">
                  <c:v>32567</c:v>
                </c:pt>
                <c:pt idx="470">
                  <c:v>32598</c:v>
                </c:pt>
                <c:pt idx="471">
                  <c:v>32628</c:v>
                </c:pt>
                <c:pt idx="472">
                  <c:v>32659</c:v>
                </c:pt>
                <c:pt idx="473">
                  <c:v>32689</c:v>
                </c:pt>
                <c:pt idx="474">
                  <c:v>32720</c:v>
                </c:pt>
                <c:pt idx="475">
                  <c:v>32751</c:v>
                </c:pt>
                <c:pt idx="476">
                  <c:v>32781</c:v>
                </c:pt>
                <c:pt idx="477">
                  <c:v>32812</c:v>
                </c:pt>
                <c:pt idx="478">
                  <c:v>32842</c:v>
                </c:pt>
                <c:pt idx="479">
                  <c:v>32873</c:v>
                </c:pt>
                <c:pt idx="480">
                  <c:v>32904</c:v>
                </c:pt>
                <c:pt idx="481">
                  <c:v>32932</c:v>
                </c:pt>
                <c:pt idx="482">
                  <c:v>32963</c:v>
                </c:pt>
                <c:pt idx="483">
                  <c:v>32993</c:v>
                </c:pt>
                <c:pt idx="484">
                  <c:v>33024</c:v>
                </c:pt>
                <c:pt idx="485">
                  <c:v>33054</c:v>
                </c:pt>
                <c:pt idx="486">
                  <c:v>33085</c:v>
                </c:pt>
                <c:pt idx="487">
                  <c:v>33116</c:v>
                </c:pt>
                <c:pt idx="488">
                  <c:v>33146</c:v>
                </c:pt>
                <c:pt idx="489">
                  <c:v>33177</c:v>
                </c:pt>
                <c:pt idx="490">
                  <c:v>33207</c:v>
                </c:pt>
                <c:pt idx="491">
                  <c:v>33238</c:v>
                </c:pt>
                <c:pt idx="492">
                  <c:v>33269</c:v>
                </c:pt>
                <c:pt idx="493">
                  <c:v>33297</c:v>
                </c:pt>
                <c:pt idx="494">
                  <c:v>33328</c:v>
                </c:pt>
                <c:pt idx="495">
                  <c:v>33358</c:v>
                </c:pt>
                <c:pt idx="496">
                  <c:v>33389</c:v>
                </c:pt>
                <c:pt idx="497">
                  <c:v>33419</c:v>
                </c:pt>
                <c:pt idx="498">
                  <c:v>33450</c:v>
                </c:pt>
                <c:pt idx="499">
                  <c:v>33481</c:v>
                </c:pt>
                <c:pt idx="500">
                  <c:v>33511</c:v>
                </c:pt>
                <c:pt idx="501">
                  <c:v>33542</c:v>
                </c:pt>
                <c:pt idx="502">
                  <c:v>33572</c:v>
                </c:pt>
                <c:pt idx="503">
                  <c:v>33603</c:v>
                </c:pt>
                <c:pt idx="504">
                  <c:v>33634</c:v>
                </c:pt>
                <c:pt idx="505">
                  <c:v>33663</c:v>
                </c:pt>
                <c:pt idx="506">
                  <c:v>33694</c:v>
                </c:pt>
                <c:pt idx="507">
                  <c:v>33724</c:v>
                </c:pt>
                <c:pt idx="508">
                  <c:v>33755</c:v>
                </c:pt>
                <c:pt idx="509">
                  <c:v>33785</c:v>
                </c:pt>
                <c:pt idx="510">
                  <c:v>33816</c:v>
                </c:pt>
                <c:pt idx="511">
                  <c:v>33847</c:v>
                </c:pt>
                <c:pt idx="512">
                  <c:v>33877</c:v>
                </c:pt>
                <c:pt idx="513">
                  <c:v>33908</c:v>
                </c:pt>
                <c:pt idx="514">
                  <c:v>33938</c:v>
                </c:pt>
                <c:pt idx="515">
                  <c:v>33969</c:v>
                </c:pt>
                <c:pt idx="516">
                  <c:v>34000</c:v>
                </c:pt>
                <c:pt idx="517">
                  <c:v>34028</c:v>
                </c:pt>
                <c:pt idx="518">
                  <c:v>34059</c:v>
                </c:pt>
                <c:pt idx="519">
                  <c:v>34089</c:v>
                </c:pt>
                <c:pt idx="520">
                  <c:v>34120</c:v>
                </c:pt>
                <c:pt idx="521">
                  <c:v>34150</c:v>
                </c:pt>
                <c:pt idx="522">
                  <c:v>34181</c:v>
                </c:pt>
                <c:pt idx="523">
                  <c:v>34212</c:v>
                </c:pt>
                <c:pt idx="524">
                  <c:v>34242</c:v>
                </c:pt>
                <c:pt idx="525">
                  <c:v>34273</c:v>
                </c:pt>
                <c:pt idx="526">
                  <c:v>34303</c:v>
                </c:pt>
                <c:pt idx="527">
                  <c:v>34334</c:v>
                </c:pt>
                <c:pt idx="528">
                  <c:v>34365</c:v>
                </c:pt>
                <c:pt idx="529">
                  <c:v>34393</c:v>
                </c:pt>
                <c:pt idx="530">
                  <c:v>34424</c:v>
                </c:pt>
                <c:pt idx="531">
                  <c:v>34454</c:v>
                </c:pt>
                <c:pt idx="532">
                  <c:v>34485</c:v>
                </c:pt>
                <c:pt idx="533">
                  <c:v>34515</c:v>
                </c:pt>
                <c:pt idx="534">
                  <c:v>34546</c:v>
                </c:pt>
                <c:pt idx="535">
                  <c:v>34577</c:v>
                </c:pt>
                <c:pt idx="536">
                  <c:v>34607</c:v>
                </c:pt>
                <c:pt idx="537">
                  <c:v>34638</c:v>
                </c:pt>
                <c:pt idx="538">
                  <c:v>34668</c:v>
                </c:pt>
                <c:pt idx="539">
                  <c:v>34699</c:v>
                </c:pt>
                <c:pt idx="540">
                  <c:v>34730</c:v>
                </c:pt>
                <c:pt idx="541">
                  <c:v>34758</c:v>
                </c:pt>
                <c:pt idx="542">
                  <c:v>34789</c:v>
                </c:pt>
                <c:pt idx="543">
                  <c:v>34819</c:v>
                </c:pt>
                <c:pt idx="544">
                  <c:v>34850</c:v>
                </c:pt>
                <c:pt idx="545">
                  <c:v>34880</c:v>
                </c:pt>
                <c:pt idx="546">
                  <c:v>34911</c:v>
                </c:pt>
                <c:pt idx="547">
                  <c:v>34942</c:v>
                </c:pt>
                <c:pt idx="548">
                  <c:v>34972</c:v>
                </c:pt>
                <c:pt idx="549">
                  <c:v>35003</c:v>
                </c:pt>
                <c:pt idx="550">
                  <c:v>35033</c:v>
                </c:pt>
                <c:pt idx="551">
                  <c:v>35064</c:v>
                </c:pt>
                <c:pt idx="552">
                  <c:v>35095</c:v>
                </c:pt>
                <c:pt idx="553">
                  <c:v>35124</c:v>
                </c:pt>
                <c:pt idx="554">
                  <c:v>35155</c:v>
                </c:pt>
                <c:pt idx="555">
                  <c:v>35185</c:v>
                </c:pt>
                <c:pt idx="556">
                  <c:v>35216</c:v>
                </c:pt>
                <c:pt idx="557">
                  <c:v>35246</c:v>
                </c:pt>
                <c:pt idx="558">
                  <c:v>35277</c:v>
                </c:pt>
                <c:pt idx="559">
                  <c:v>35308</c:v>
                </c:pt>
                <c:pt idx="560">
                  <c:v>35338</c:v>
                </c:pt>
                <c:pt idx="561">
                  <c:v>35369</c:v>
                </c:pt>
                <c:pt idx="562">
                  <c:v>35399</c:v>
                </c:pt>
                <c:pt idx="563">
                  <c:v>35430</c:v>
                </c:pt>
                <c:pt idx="564">
                  <c:v>35461</c:v>
                </c:pt>
                <c:pt idx="565">
                  <c:v>35489</c:v>
                </c:pt>
                <c:pt idx="566">
                  <c:v>35520</c:v>
                </c:pt>
                <c:pt idx="567">
                  <c:v>35550</c:v>
                </c:pt>
                <c:pt idx="568">
                  <c:v>35581</c:v>
                </c:pt>
                <c:pt idx="569">
                  <c:v>35611</c:v>
                </c:pt>
                <c:pt idx="570">
                  <c:v>35642</c:v>
                </c:pt>
                <c:pt idx="571">
                  <c:v>35673</c:v>
                </c:pt>
                <c:pt idx="572">
                  <c:v>35703</c:v>
                </c:pt>
                <c:pt idx="573">
                  <c:v>35734</c:v>
                </c:pt>
                <c:pt idx="574">
                  <c:v>35764</c:v>
                </c:pt>
                <c:pt idx="575">
                  <c:v>35795</c:v>
                </c:pt>
                <c:pt idx="576">
                  <c:v>35826</c:v>
                </c:pt>
                <c:pt idx="577">
                  <c:v>35854</c:v>
                </c:pt>
                <c:pt idx="578">
                  <c:v>35885</c:v>
                </c:pt>
                <c:pt idx="579">
                  <c:v>35915</c:v>
                </c:pt>
                <c:pt idx="580">
                  <c:v>35946</c:v>
                </c:pt>
                <c:pt idx="581">
                  <c:v>35976</c:v>
                </c:pt>
                <c:pt idx="582">
                  <c:v>36007</c:v>
                </c:pt>
                <c:pt idx="583">
                  <c:v>36038</c:v>
                </c:pt>
                <c:pt idx="584">
                  <c:v>36068</c:v>
                </c:pt>
                <c:pt idx="585">
                  <c:v>36099</c:v>
                </c:pt>
                <c:pt idx="586">
                  <c:v>36129</c:v>
                </c:pt>
                <c:pt idx="587">
                  <c:v>36160</c:v>
                </c:pt>
                <c:pt idx="588">
                  <c:v>36191</c:v>
                </c:pt>
                <c:pt idx="589">
                  <c:v>36219</c:v>
                </c:pt>
                <c:pt idx="590">
                  <c:v>36250</c:v>
                </c:pt>
                <c:pt idx="591">
                  <c:v>36280</c:v>
                </c:pt>
                <c:pt idx="592">
                  <c:v>36311</c:v>
                </c:pt>
                <c:pt idx="593">
                  <c:v>36341</c:v>
                </c:pt>
                <c:pt idx="594">
                  <c:v>36372</c:v>
                </c:pt>
                <c:pt idx="595">
                  <c:v>36403</c:v>
                </c:pt>
                <c:pt idx="596">
                  <c:v>36433</c:v>
                </c:pt>
                <c:pt idx="597">
                  <c:v>36464</c:v>
                </c:pt>
                <c:pt idx="598">
                  <c:v>36494</c:v>
                </c:pt>
                <c:pt idx="599">
                  <c:v>36525</c:v>
                </c:pt>
                <c:pt idx="600">
                  <c:v>36556</c:v>
                </c:pt>
                <c:pt idx="601">
                  <c:v>36585</c:v>
                </c:pt>
                <c:pt idx="602">
                  <c:v>36616</c:v>
                </c:pt>
                <c:pt idx="603">
                  <c:v>36646</c:v>
                </c:pt>
                <c:pt idx="604">
                  <c:v>36677</c:v>
                </c:pt>
                <c:pt idx="605">
                  <c:v>36707</c:v>
                </c:pt>
                <c:pt idx="606">
                  <c:v>36738</c:v>
                </c:pt>
                <c:pt idx="607">
                  <c:v>36769</c:v>
                </c:pt>
                <c:pt idx="608">
                  <c:v>36799</c:v>
                </c:pt>
                <c:pt idx="609">
                  <c:v>36830</c:v>
                </c:pt>
                <c:pt idx="610">
                  <c:v>36860</c:v>
                </c:pt>
                <c:pt idx="611">
                  <c:v>36891</c:v>
                </c:pt>
              </c:numCache>
            </c:numRef>
          </c:cat>
          <c:val>
            <c:numRef>
              <c:f>tonnes_ha!$K$2:$K$613</c:f>
              <c:numCache>
                <c:formatCode>0</c:formatCode>
                <c:ptCount val="6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0.42846310019493072</c:v>
                </c:pt>
                <c:pt idx="13">
                  <c:v>1.7278351640701297</c:v>
                </c:pt>
                <c:pt idx="14">
                  <c:v>4.0819204902648867</c:v>
                </c:pt>
                <c:pt idx="15">
                  <c:v>5.5276161670684836</c:v>
                </c:pt>
                <c:pt idx="16">
                  <c:v>5.044253311157231</c:v>
                </c:pt>
                <c:pt idx="17">
                  <c:v>5.0829097938537622</c:v>
                </c:pt>
                <c:pt idx="18">
                  <c:v>5.3023007297515896</c:v>
                </c:pt>
                <c:pt idx="19">
                  <c:v>7.6888780975341824</c:v>
                </c:pt>
                <c:pt idx="20">
                  <c:v>11.154591732025146</c:v>
                </c:pt>
                <c:pt idx="21">
                  <c:v>12.625071258544923</c:v>
                </c:pt>
                <c:pt idx="22">
                  <c:v>12.632699031829841</c:v>
                </c:pt>
                <c:pt idx="23">
                  <c:v>12.536057468652722</c:v>
                </c:pt>
                <c:pt idx="24">
                  <c:v>14.224319226741793</c:v>
                </c:pt>
                <c:pt idx="25">
                  <c:v>15.971451930999754</c:v>
                </c:pt>
                <c:pt idx="26">
                  <c:v>16.769995508193976</c:v>
                </c:pt>
                <c:pt idx="27">
                  <c:v>16.775456905364987</c:v>
                </c:pt>
                <c:pt idx="28">
                  <c:v>16.739030389785775</c:v>
                </c:pt>
                <c:pt idx="29">
                  <c:v>16.801360502243035</c:v>
                </c:pt>
                <c:pt idx="30">
                  <c:v>16.828838806152334</c:v>
                </c:pt>
                <c:pt idx="31">
                  <c:v>19.510495729446415</c:v>
                </c:pt>
                <c:pt idx="32">
                  <c:v>23.102810077667232</c:v>
                </c:pt>
                <c:pt idx="33">
                  <c:v>24.602889633178716</c:v>
                </c:pt>
                <c:pt idx="34">
                  <c:v>23.663846673965455</c:v>
                </c:pt>
                <c:pt idx="35">
                  <c:v>23.08737862586975</c:v>
                </c:pt>
                <c:pt idx="36">
                  <c:v>26.010513390302666</c:v>
                </c:pt>
                <c:pt idx="37">
                  <c:v>26.865225064754494</c:v>
                </c:pt>
                <c:pt idx="38">
                  <c:v>27.789694905281067</c:v>
                </c:pt>
                <c:pt idx="39">
                  <c:v>29.60155749797822</c:v>
                </c:pt>
                <c:pt idx="40">
                  <c:v>30.647424836158763</c:v>
                </c:pt>
                <c:pt idx="41">
                  <c:v>30.689547586441048</c:v>
                </c:pt>
                <c:pt idx="42">
                  <c:v>31.443227553367613</c:v>
                </c:pt>
                <c:pt idx="43">
                  <c:v>33.975776796340952</c:v>
                </c:pt>
                <c:pt idx="44">
                  <c:v>37.576042938232419</c:v>
                </c:pt>
                <c:pt idx="45">
                  <c:v>40.047620687484759</c:v>
                </c:pt>
                <c:pt idx="46">
                  <c:v>39.604785122871419</c:v>
                </c:pt>
                <c:pt idx="47">
                  <c:v>39.757630753517176</c:v>
                </c:pt>
                <c:pt idx="48">
                  <c:v>40.23981815338135</c:v>
                </c:pt>
                <c:pt idx="49">
                  <c:v>40.684266939163216</c:v>
                </c:pt>
                <c:pt idx="50">
                  <c:v>42.268819465637236</c:v>
                </c:pt>
                <c:pt idx="51">
                  <c:v>42.264288215637215</c:v>
                </c:pt>
                <c:pt idx="52">
                  <c:v>42.34462416648865</c:v>
                </c:pt>
                <c:pt idx="53">
                  <c:v>42.377933416366595</c:v>
                </c:pt>
                <c:pt idx="54">
                  <c:v>43.203377838134777</c:v>
                </c:pt>
                <c:pt idx="55">
                  <c:v>45.760202770233136</c:v>
                </c:pt>
                <c:pt idx="56">
                  <c:v>49.220841407775985</c:v>
                </c:pt>
                <c:pt idx="57">
                  <c:v>51.731374416351315</c:v>
                </c:pt>
                <c:pt idx="58">
                  <c:v>51.12732627868666</c:v>
                </c:pt>
                <c:pt idx="59">
                  <c:v>51.415004310607955</c:v>
                </c:pt>
                <c:pt idx="60">
                  <c:v>50.891084032058814</c:v>
                </c:pt>
                <c:pt idx="61">
                  <c:v>49.397760763168314</c:v>
                </c:pt>
                <c:pt idx="62">
                  <c:v>51.028680543899561</c:v>
                </c:pt>
                <c:pt idx="63">
                  <c:v>51.204346370697024</c:v>
                </c:pt>
                <c:pt idx="64">
                  <c:v>51.172418785095196</c:v>
                </c:pt>
                <c:pt idx="65">
                  <c:v>51.208274621963554</c:v>
                </c:pt>
                <c:pt idx="66">
                  <c:v>52.010489206314098</c:v>
                </c:pt>
                <c:pt idx="67">
                  <c:v>54.652854537963918</c:v>
                </c:pt>
                <c:pt idx="68">
                  <c:v>58.856034402847399</c:v>
                </c:pt>
                <c:pt idx="69">
                  <c:v>60.828250837326152</c:v>
                </c:pt>
                <c:pt idx="70">
                  <c:v>60.277684354782131</c:v>
                </c:pt>
                <c:pt idx="71">
                  <c:v>59.746557769775393</c:v>
                </c:pt>
                <c:pt idx="72">
                  <c:v>61.912569808960015</c:v>
                </c:pt>
                <c:pt idx="73">
                  <c:v>62.781355161666852</c:v>
                </c:pt>
                <c:pt idx="74">
                  <c:v>63.833175640106305</c:v>
                </c:pt>
                <c:pt idx="75">
                  <c:v>67.15924457550048</c:v>
                </c:pt>
                <c:pt idx="76">
                  <c:v>67.083415088653553</c:v>
                </c:pt>
                <c:pt idx="77">
                  <c:v>67.137138271331708</c:v>
                </c:pt>
                <c:pt idx="78">
                  <c:v>67.952629203796334</c:v>
                </c:pt>
                <c:pt idx="79">
                  <c:v>71.154812221527152</c:v>
                </c:pt>
                <c:pt idx="80">
                  <c:v>73.828921375274703</c:v>
                </c:pt>
                <c:pt idx="81">
                  <c:v>75.138161659240865</c:v>
                </c:pt>
                <c:pt idx="82">
                  <c:v>75.034245643615705</c:v>
                </c:pt>
                <c:pt idx="83">
                  <c:v>74.869490547180291</c:v>
                </c:pt>
                <c:pt idx="84">
                  <c:v>76.685064506530793</c:v>
                </c:pt>
                <c:pt idx="85">
                  <c:v>78.904697246551706</c:v>
                </c:pt>
                <c:pt idx="86">
                  <c:v>79.897074222564655</c:v>
                </c:pt>
                <c:pt idx="87">
                  <c:v>80.848424549102731</c:v>
                </c:pt>
                <c:pt idx="88">
                  <c:v>80.829538402557375</c:v>
                </c:pt>
                <c:pt idx="89">
                  <c:v>80.335685920715449</c:v>
                </c:pt>
                <c:pt idx="90">
                  <c:v>79.783299980163633</c:v>
                </c:pt>
                <c:pt idx="91">
                  <c:v>81.931662178039701</c:v>
                </c:pt>
                <c:pt idx="92">
                  <c:v>82.720508346557665</c:v>
                </c:pt>
                <c:pt idx="93">
                  <c:v>83.680632133483982</c:v>
                </c:pt>
                <c:pt idx="94">
                  <c:v>83.414395828247066</c:v>
                </c:pt>
                <c:pt idx="95">
                  <c:v>84.290773983001785</c:v>
                </c:pt>
                <c:pt idx="96">
                  <c:v>84.370094833374083</c:v>
                </c:pt>
                <c:pt idx="97">
                  <c:v>86.848579921722489</c:v>
                </c:pt>
                <c:pt idx="98">
                  <c:v>88.522563171386778</c:v>
                </c:pt>
                <c:pt idx="99">
                  <c:v>88.590776710510255</c:v>
                </c:pt>
                <c:pt idx="100">
                  <c:v>88.56418565750127</c:v>
                </c:pt>
                <c:pt idx="101">
                  <c:v>88.641432933807408</c:v>
                </c:pt>
                <c:pt idx="102">
                  <c:v>89.552281150817919</c:v>
                </c:pt>
                <c:pt idx="103">
                  <c:v>92.747505989074739</c:v>
                </c:pt>
                <c:pt idx="104">
                  <c:v>94.571243076324464</c:v>
                </c:pt>
                <c:pt idx="105">
                  <c:v>97.07793983459473</c:v>
                </c:pt>
                <c:pt idx="106">
                  <c:v>96.531816635131833</c:v>
                </c:pt>
                <c:pt idx="107">
                  <c:v>96.379665527343917</c:v>
                </c:pt>
                <c:pt idx="108">
                  <c:v>97.608970355987495</c:v>
                </c:pt>
                <c:pt idx="109">
                  <c:v>99.311714820861937</c:v>
                </c:pt>
                <c:pt idx="110">
                  <c:v>102.09314998626716</c:v>
                </c:pt>
                <c:pt idx="111">
                  <c:v>103.40472904205328</c:v>
                </c:pt>
                <c:pt idx="112">
                  <c:v>103.54895938873304</c:v>
                </c:pt>
                <c:pt idx="113">
                  <c:v>103.59371467590337</c:v>
                </c:pt>
                <c:pt idx="114">
                  <c:v>104.35268939971935</c:v>
                </c:pt>
                <c:pt idx="115">
                  <c:v>107.05939090728772</c:v>
                </c:pt>
                <c:pt idx="116">
                  <c:v>110.58906471252452</c:v>
                </c:pt>
                <c:pt idx="117">
                  <c:v>112.90678672790534</c:v>
                </c:pt>
                <c:pt idx="118">
                  <c:v>112.65720771789563</c:v>
                </c:pt>
                <c:pt idx="119">
                  <c:v>112.66565460205084</c:v>
                </c:pt>
                <c:pt idx="120">
                  <c:v>114.13319950103777</c:v>
                </c:pt>
                <c:pt idx="121">
                  <c:v>115.6305215454102</c:v>
                </c:pt>
                <c:pt idx="122">
                  <c:v>115.35235359191906</c:v>
                </c:pt>
                <c:pt idx="123">
                  <c:v>114.7497010040284</c:v>
                </c:pt>
                <c:pt idx="124">
                  <c:v>114.82088722229015</c:v>
                </c:pt>
                <c:pt idx="125">
                  <c:v>114.84736026763927</c:v>
                </c:pt>
                <c:pt idx="126">
                  <c:v>115.56359691619869</c:v>
                </c:pt>
                <c:pt idx="127">
                  <c:v>118.12933002471935</c:v>
                </c:pt>
                <c:pt idx="128">
                  <c:v>121.7130053710938</c:v>
                </c:pt>
                <c:pt idx="129">
                  <c:v>123.37908557891851</c:v>
                </c:pt>
                <c:pt idx="130">
                  <c:v>122.19422176361093</c:v>
                </c:pt>
                <c:pt idx="131">
                  <c:v>121.2607791137697</c:v>
                </c:pt>
                <c:pt idx="132">
                  <c:v>123.93112869262708</c:v>
                </c:pt>
                <c:pt idx="133">
                  <c:v>125.42098316192629</c:v>
                </c:pt>
                <c:pt idx="134">
                  <c:v>126.53796989440926</c:v>
                </c:pt>
                <c:pt idx="135">
                  <c:v>127.47766632080091</c:v>
                </c:pt>
                <c:pt idx="136">
                  <c:v>127.32978347778322</c:v>
                </c:pt>
                <c:pt idx="137">
                  <c:v>127.47993728637709</c:v>
                </c:pt>
                <c:pt idx="138">
                  <c:v>127.73096668243421</c:v>
                </c:pt>
                <c:pt idx="139">
                  <c:v>130.26338394165057</c:v>
                </c:pt>
                <c:pt idx="140">
                  <c:v>133.9122194290162</c:v>
                </c:pt>
                <c:pt idx="141">
                  <c:v>135.9876780700684</c:v>
                </c:pt>
                <c:pt idx="142">
                  <c:v>135.84719062805186</c:v>
                </c:pt>
                <c:pt idx="143">
                  <c:v>135.86447330474869</c:v>
                </c:pt>
                <c:pt idx="144">
                  <c:v>138.37449161529554</c:v>
                </c:pt>
                <c:pt idx="145">
                  <c:v>139.71335903167738</c:v>
                </c:pt>
                <c:pt idx="146">
                  <c:v>141.52638679504409</c:v>
                </c:pt>
                <c:pt idx="147">
                  <c:v>142.98255699157718</c:v>
                </c:pt>
                <c:pt idx="148">
                  <c:v>143.01274635314962</c:v>
                </c:pt>
                <c:pt idx="149">
                  <c:v>143.04291053771993</c:v>
                </c:pt>
                <c:pt idx="150">
                  <c:v>143.73891590118421</c:v>
                </c:pt>
                <c:pt idx="151">
                  <c:v>146.41255661010754</c:v>
                </c:pt>
                <c:pt idx="152">
                  <c:v>150.04209373474131</c:v>
                </c:pt>
                <c:pt idx="153">
                  <c:v>152.51455974578869</c:v>
                </c:pt>
                <c:pt idx="154">
                  <c:v>151.48702743530291</c:v>
                </c:pt>
                <c:pt idx="155">
                  <c:v>152.35348667144777</c:v>
                </c:pt>
                <c:pt idx="156">
                  <c:v>153.13425098419199</c:v>
                </c:pt>
                <c:pt idx="157">
                  <c:v>155.84877552032478</c:v>
                </c:pt>
                <c:pt idx="158">
                  <c:v>158.35777362823484</c:v>
                </c:pt>
                <c:pt idx="159">
                  <c:v>158.76419830322268</c:v>
                </c:pt>
                <c:pt idx="160">
                  <c:v>158.75784755706798</c:v>
                </c:pt>
                <c:pt idx="161">
                  <c:v>158.53458324432393</c:v>
                </c:pt>
                <c:pt idx="162">
                  <c:v>158.78456264495861</c:v>
                </c:pt>
                <c:pt idx="163">
                  <c:v>161.3586219024659</c:v>
                </c:pt>
                <c:pt idx="164">
                  <c:v>165.36063976287858</c:v>
                </c:pt>
                <c:pt idx="165">
                  <c:v>167.20959182739284</c:v>
                </c:pt>
                <c:pt idx="166">
                  <c:v>166.52714550018325</c:v>
                </c:pt>
                <c:pt idx="167">
                  <c:v>166.89525470733645</c:v>
                </c:pt>
                <c:pt idx="168">
                  <c:v>168.60760196685797</c:v>
                </c:pt>
                <c:pt idx="169">
                  <c:v>170.58485229492194</c:v>
                </c:pt>
                <c:pt idx="170">
                  <c:v>172.13027790069603</c:v>
                </c:pt>
                <c:pt idx="171">
                  <c:v>172.13562110900884</c:v>
                </c:pt>
                <c:pt idx="172">
                  <c:v>172.21150074005141</c:v>
                </c:pt>
                <c:pt idx="173">
                  <c:v>172.21799991607676</c:v>
                </c:pt>
                <c:pt idx="174">
                  <c:v>172.37880493164073</c:v>
                </c:pt>
                <c:pt idx="175">
                  <c:v>174.75822010040287</c:v>
                </c:pt>
                <c:pt idx="176">
                  <c:v>178.30437324523939</c:v>
                </c:pt>
                <c:pt idx="177">
                  <c:v>179.47662342071536</c:v>
                </c:pt>
                <c:pt idx="178">
                  <c:v>179.48776889801036</c:v>
                </c:pt>
                <c:pt idx="179">
                  <c:v>179.30434001922612</c:v>
                </c:pt>
                <c:pt idx="180">
                  <c:v>179.0873069000244</c:v>
                </c:pt>
                <c:pt idx="181">
                  <c:v>180.8630789566042</c:v>
                </c:pt>
                <c:pt idx="182">
                  <c:v>183.49347427368173</c:v>
                </c:pt>
                <c:pt idx="183">
                  <c:v>183.15146331787119</c:v>
                </c:pt>
                <c:pt idx="184">
                  <c:v>183.15096229553237</c:v>
                </c:pt>
                <c:pt idx="185">
                  <c:v>183.16863132476817</c:v>
                </c:pt>
                <c:pt idx="186">
                  <c:v>183.32115913391124</c:v>
                </c:pt>
                <c:pt idx="187">
                  <c:v>185.87434871673599</c:v>
                </c:pt>
                <c:pt idx="188">
                  <c:v>189.48161098480233</c:v>
                </c:pt>
                <c:pt idx="189">
                  <c:v>192.93852504730236</c:v>
                </c:pt>
                <c:pt idx="190">
                  <c:v>192.70760787963874</c:v>
                </c:pt>
                <c:pt idx="191">
                  <c:v>192.90231201171892</c:v>
                </c:pt>
                <c:pt idx="192">
                  <c:v>193.94614303588881</c:v>
                </c:pt>
                <c:pt idx="193">
                  <c:v>193.33700340271002</c:v>
                </c:pt>
                <c:pt idx="194">
                  <c:v>194.0223384475708</c:v>
                </c:pt>
                <c:pt idx="195">
                  <c:v>194.00575851440448</c:v>
                </c:pt>
                <c:pt idx="196">
                  <c:v>193.98902893066415</c:v>
                </c:pt>
                <c:pt idx="197">
                  <c:v>194.01693107604976</c:v>
                </c:pt>
                <c:pt idx="198">
                  <c:v>194.81661785125752</c:v>
                </c:pt>
                <c:pt idx="199">
                  <c:v>197.41636135101328</c:v>
                </c:pt>
                <c:pt idx="200">
                  <c:v>200.9938232421876</c:v>
                </c:pt>
                <c:pt idx="201">
                  <c:v>201.77289268493644</c:v>
                </c:pt>
                <c:pt idx="202">
                  <c:v>201.67035362243649</c:v>
                </c:pt>
                <c:pt idx="203">
                  <c:v>201.36794525146476</c:v>
                </c:pt>
                <c:pt idx="204">
                  <c:v>200.57525432586681</c:v>
                </c:pt>
                <c:pt idx="205">
                  <c:v>200.56532768249511</c:v>
                </c:pt>
                <c:pt idx="206">
                  <c:v>200.508464126587</c:v>
                </c:pt>
                <c:pt idx="207">
                  <c:v>200.61249908447263</c:v>
                </c:pt>
                <c:pt idx="208">
                  <c:v>202.30625251770019</c:v>
                </c:pt>
                <c:pt idx="209">
                  <c:v>202.459340209961</c:v>
                </c:pt>
                <c:pt idx="210">
                  <c:v>202.60733367919923</c:v>
                </c:pt>
                <c:pt idx="211">
                  <c:v>204.38339256286625</c:v>
                </c:pt>
                <c:pt idx="212">
                  <c:v>208.41796287536621</c:v>
                </c:pt>
                <c:pt idx="213">
                  <c:v>211.32702125549326</c:v>
                </c:pt>
                <c:pt idx="214">
                  <c:v>211.29652038574227</c:v>
                </c:pt>
                <c:pt idx="215">
                  <c:v>211.36568672180184</c:v>
                </c:pt>
                <c:pt idx="216">
                  <c:v>213.77704574584968</c:v>
                </c:pt>
                <c:pt idx="217">
                  <c:v>216.0949471282959</c:v>
                </c:pt>
                <c:pt idx="218">
                  <c:v>215.64955001831058</c:v>
                </c:pt>
                <c:pt idx="219">
                  <c:v>215.49331657409678</c:v>
                </c:pt>
                <c:pt idx="220">
                  <c:v>215.50486343383801</c:v>
                </c:pt>
                <c:pt idx="221">
                  <c:v>215.53802574157714</c:v>
                </c:pt>
                <c:pt idx="222">
                  <c:v>215.68502334594734</c:v>
                </c:pt>
                <c:pt idx="223">
                  <c:v>217.92616394042972</c:v>
                </c:pt>
                <c:pt idx="224">
                  <c:v>221.54865638732909</c:v>
                </c:pt>
                <c:pt idx="225">
                  <c:v>224.2895879364014</c:v>
                </c:pt>
                <c:pt idx="226">
                  <c:v>223.66230163574221</c:v>
                </c:pt>
                <c:pt idx="227">
                  <c:v>224.65172370910648</c:v>
                </c:pt>
                <c:pt idx="228">
                  <c:v>226.97241760253914</c:v>
                </c:pt>
                <c:pt idx="229">
                  <c:v>227.63755264282233</c:v>
                </c:pt>
                <c:pt idx="230">
                  <c:v>227.31312103271495</c:v>
                </c:pt>
                <c:pt idx="231">
                  <c:v>227.10764762878418</c:v>
                </c:pt>
                <c:pt idx="232">
                  <c:v>226.54216140747079</c:v>
                </c:pt>
                <c:pt idx="233">
                  <c:v>226.62968849182133</c:v>
                </c:pt>
                <c:pt idx="234">
                  <c:v>227.40099739074714</c:v>
                </c:pt>
                <c:pt idx="235">
                  <c:v>229.88403404235848</c:v>
                </c:pt>
                <c:pt idx="236">
                  <c:v>233.34179244995113</c:v>
                </c:pt>
                <c:pt idx="237">
                  <c:v>233.56100761413586</c:v>
                </c:pt>
                <c:pt idx="238">
                  <c:v>232.89164131164551</c:v>
                </c:pt>
                <c:pt idx="239">
                  <c:v>232.91760002136235</c:v>
                </c:pt>
                <c:pt idx="240">
                  <c:v>234.72692771911625</c:v>
                </c:pt>
                <c:pt idx="241">
                  <c:v>236.99410354614255</c:v>
                </c:pt>
                <c:pt idx="242">
                  <c:v>240.36125152587897</c:v>
                </c:pt>
                <c:pt idx="243">
                  <c:v>242.04965110778804</c:v>
                </c:pt>
                <c:pt idx="244">
                  <c:v>242.00633377075198</c:v>
                </c:pt>
                <c:pt idx="245">
                  <c:v>242.00900894165042</c:v>
                </c:pt>
                <c:pt idx="246">
                  <c:v>242.24628410339363</c:v>
                </c:pt>
                <c:pt idx="247">
                  <c:v>245.31927192687991</c:v>
                </c:pt>
                <c:pt idx="248">
                  <c:v>248.82347785949719</c:v>
                </c:pt>
                <c:pt idx="249">
                  <c:v>250.52838897705075</c:v>
                </c:pt>
                <c:pt idx="250">
                  <c:v>250.20297241210949</c:v>
                </c:pt>
                <c:pt idx="251">
                  <c:v>249.71626411437995</c:v>
                </c:pt>
                <c:pt idx="252">
                  <c:v>248.93877738952639</c:v>
                </c:pt>
                <c:pt idx="253">
                  <c:v>248.52201019287116</c:v>
                </c:pt>
                <c:pt idx="254">
                  <c:v>249.65416633605957</c:v>
                </c:pt>
                <c:pt idx="255">
                  <c:v>248.62583976745609</c:v>
                </c:pt>
                <c:pt idx="256">
                  <c:v>248.62961219787601</c:v>
                </c:pt>
                <c:pt idx="257">
                  <c:v>248.63271400451663</c:v>
                </c:pt>
                <c:pt idx="258">
                  <c:v>249.34094703674316</c:v>
                </c:pt>
                <c:pt idx="259">
                  <c:v>252.08133468627932</c:v>
                </c:pt>
                <c:pt idx="260">
                  <c:v>254.75792366027832</c:v>
                </c:pt>
                <c:pt idx="261">
                  <c:v>256.30078834533697</c:v>
                </c:pt>
                <c:pt idx="262">
                  <c:v>256.02167030334482</c:v>
                </c:pt>
                <c:pt idx="263">
                  <c:v>256.04217086791999</c:v>
                </c:pt>
                <c:pt idx="264">
                  <c:v>256.45297058105467</c:v>
                </c:pt>
                <c:pt idx="265">
                  <c:v>259.26687423706056</c:v>
                </c:pt>
                <c:pt idx="266">
                  <c:v>260.4619637298585</c:v>
                </c:pt>
                <c:pt idx="267">
                  <c:v>262.92060707092287</c:v>
                </c:pt>
                <c:pt idx="268">
                  <c:v>264.14122909545904</c:v>
                </c:pt>
                <c:pt idx="269">
                  <c:v>264.19136810302734</c:v>
                </c:pt>
                <c:pt idx="270">
                  <c:v>265.05039703369147</c:v>
                </c:pt>
                <c:pt idx="271">
                  <c:v>268.17521469116218</c:v>
                </c:pt>
                <c:pt idx="272">
                  <c:v>271.74877159118665</c:v>
                </c:pt>
                <c:pt idx="273">
                  <c:v>273.6605973815918</c:v>
                </c:pt>
                <c:pt idx="274">
                  <c:v>273.25483497619632</c:v>
                </c:pt>
                <c:pt idx="275">
                  <c:v>273.44130897521973</c:v>
                </c:pt>
                <c:pt idx="276">
                  <c:v>275.62102272033695</c:v>
                </c:pt>
                <c:pt idx="277">
                  <c:v>276.77141189575195</c:v>
                </c:pt>
                <c:pt idx="278">
                  <c:v>277.34119163513191</c:v>
                </c:pt>
                <c:pt idx="279">
                  <c:v>277.00845817565931</c:v>
                </c:pt>
                <c:pt idx="280">
                  <c:v>277.01311714172368</c:v>
                </c:pt>
                <c:pt idx="281">
                  <c:v>277.04259002685552</c:v>
                </c:pt>
                <c:pt idx="282">
                  <c:v>277.81645462036141</c:v>
                </c:pt>
                <c:pt idx="283">
                  <c:v>280.52494453430177</c:v>
                </c:pt>
                <c:pt idx="284">
                  <c:v>283.55442565917969</c:v>
                </c:pt>
                <c:pt idx="285">
                  <c:v>284.77354537963873</c:v>
                </c:pt>
                <c:pt idx="286">
                  <c:v>284.54244163513192</c:v>
                </c:pt>
                <c:pt idx="287">
                  <c:v>284.5364725494386</c:v>
                </c:pt>
                <c:pt idx="288">
                  <c:v>285.5371798706056</c:v>
                </c:pt>
                <c:pt idx="289">
                  <c:v>286.36629943847657</c:v>
                </c:pt>
                <c:pt idx="290">
                  <c:v>287.82889366149908</c:v>
                </c:pt>
                <c:pt idx="291">
                  <c:v>287.3401095581055</c:v>
                </c:pt>
                <c:pt idx="292">
                  <c:v>287.38069160461436</c:v>
                </c:pt>
                <c:pt idx="293">
                  <c:v>287.40175148010258</c:v>
                </c:pt>
                <c:pt idx="294">
                  <c:v>288.03797279357917</c:v>
                </c:pt>
                <c:pt idx="295">
                  <c:v>290.60940101623544</c:v>
                </c:pt>
                <c:pt idx="296">
                  <c:v>293.59287590026867</c:v>
                </c:pt>
                <c:pt idx="297">
                  <c:v>296.49417716979991</c:v>
                </c:pt>
                <c:pt idx="298">
                  <c:v>295.79192474365237</c:v>
                </c:pt>
                <c:pt idx="299">
                  <c:v>295.5102932739257</c:v>
                </c:pt>
                <c:pt idx="300">
                  <c:v>296.0019123077393</c:v>
                </c:pt>
                <c:pt idx="301">
                  <c:v>296.02380897521977</c:v>
                </c:pt>
                <c:pt idx="302">
                  <c:v>297.53349266052243</c:v>
                </c:pt>
                <c:pt idx="303">
                  <c:v>297.50454841613777</c:v>
                </c:pt>
                <c:pt idx="304">
                  <c:v>298.25452835083018</c:v>
                </c:pt>
                <c:pt idx="305">
                  <c:v>298.30724563598631</c:v>
                </c:pt>
                <c:pt idx="306">
                  <c:v>299.18388641357427</c:v>
                </c:pt>
                <c:pt idx="307">
                  <c:v>301.82307533264162</c:v>
                </c:pt>
                <c:pt idx="308">
                  <c:v>305.37092819213871</c:v>
                </c:pt>
                <c:pt idx="309">
                  <c:v>307.86025955200205</c:v>
                </c:pt>
                <c:pt idx="310">
                  <c:v>307.40751686096201</c:v>
                </c:pt>
                <c:pt idx="311">
                  <c:v>306.67152023315435</c:v>
                </c:pt>
                <c:pt idx="312">
                  <c:v>307.2255755615235</c:v>
                </c:pt>
                <c:pt idx="313">
                  <c:v>309.08125396728508</c:v>
                </c:pt>
                <c:pt idx="314">
                  <c:v>308.5599684143067</c:v>
                </c:pt>
                <c:pt idx="315">
                  <c:v>309.269619293213</c:v>
                </c:pt>
                <c:pt idx="316">
                  <c:v>309.71493988037111</c:v>
                </c:pt>
                <c:pt idx="317">
                  <c:v>309.81664962768554</c:v>
                </c:pt>
                <c:pt idx="318">
                  <c:v>310.61983985900883</c:v>
                </c:pt>
                <c:pt idx="319">
                  <c:v>313.21924209594732</c:v>
                </c:pt>
                <c:pt idx="320">
                  <c:v>316.49769447326668</c:v>
                </c:pt>
                <c:pt idx="321">
                  <c:v>317.3062021636963</c:v>
                </c:pt>
                <c:pt idx="322">
                  <c:v>317.09771057128916</c:v>
                </c:pt>
                <c:pt idx="323">
                  <c:v>317.12571510314939</c:v>
                </c:pt>
                <c:pt idx="324">
                  <c:v>318.125708770752</c:v>
                </c:pt>
                <c:pt idx="325">
                  <c:v>321.01866752624517</c:v>
                </c:pt>
                <c:pt idx="326">
                  <c:v>320.41984436035153</c:v>
                </c:pt>
                <c:pt idx="327">
                  <c:v>323.03030563354491</c:v>
                </c:pt>
                <c:pt idx="328">
                  <c:v>323.07673179626471</c:v>
                </c:pt>
                <c:pt idx="329">
                  <c:v>323.11495376586919</c:v>
                </c:pt>
                <c:pt idx="330">
                  <c:v>323.97340881347657</c:v>
                </c:pt>
                <c:pt idx="331">
                  <c:v>326.4867359924317</c:v>
                </c:pt>
                <c:pt idx="332">
                  <c:v>328.75275558471674</c:v>
                </c:pt>
                <c:pt idx="333">
                  <c:v>330.53668342590339</c:v>
                </c:pt>
                <c:pt idx="334">
                  <c:v>329.57200675964361</c:v>
                </c:pt>
                <c:pt idx="335">
                  <c:v>328.84805038452157</c:v>
                </c:pt>
                <c:pt idx="336">
                  <c:v>326.94620750427248</c:v>
                </c:pt>
                <c:pt idx="337">
                  <c:v>327.12781623840334</c:v>
                </c:pt>
                <c:pt idx="338">
                  <c:v>328.06126464843749</c:v>
                </c:pt>
                <c:pt idx="339">
                  <c:v>329.75343399047858</c:v>
                </c:pt>
                <c:pt idx="340">
                  <c:v>330.6447390747071</c:v>
                </c:pt>
                <c:pt idx="341">
                  <c:v>330.69991958618169</c:v>
                </c:pt>
                <c:pt idx="342">
                  <c:v>331.38325576782228</c:v>
                </c:pt>
                <c:pt idx="343">
                  <c:v>333.98184783935545</c:v>
                </c:pt>
                <c:pt idx="344">
                  <c:v>336.68804031372071</c:v>
                </c:pt>
                <c:pt idx="345">
                  <c:v>338.3674377441406</c:v>
                </c:pt>
                <c:pt idx="346">
                  <c:v>338.35719635009775</c:v>
                </c:pt>
                <c:pt idx="347">
                  <c:v>338.58436569213876</c:v>
                </c:pt>
                <c:pt idx="348">
                  <c:v>340.83641159057623</c:v>
                </c:pt>
                <c:pt idx="349">
                  <c:v>341.56100082397467</c:v>
                </c:pt>
                <c:pt idx="350">
                  <c:v>343.27860412597664</c:v>
                </c:pt>
                <c:pt idx="351">
                  <c:v>343.46175415039079</c:v>
                </c:pt>
                <c:pt idx="352">
                  <c:v>343.44587020874025</c:v>
                </c:pt>
                <c:pt idx="353">
                  <c:v>343.4920375061036</c:v>
                </c:pt>
                <c:pt idx="354">
                  <c:v>343.65373321533201</c:v>
                </c:pt>
                <c:pt idx="355">
                  <c:v>345.02865264892586</c:v>
                </c:pt>
                <c:pt idx="356">
                  <c:v>347.80797576904303</c:v>
                </c:pt>
                <c:pt idx="357">
                  <c:v>349.74938323974618</c:v>
                </c:pt>
                <c:pt idx="358">
                  <c:v>348.79919204711922</c:v>
                </c:pt>
                <c:pt idx="359">
                  <c:v>348.77772766113281</c:v>
                </c:pt>
                <c:pt idx="360">
                  <c:v>349.1628285217285</c:v>
                </c:pt>
                <c:pt idx="361">
                  <c:v>349.22753463745124</c:v>
                </c:pt>
                <c:pt idx="362">
                  <c:v>351.08457839965837</c:v>
                </c:pt>
                <c:pt idx="363">
                  <c:v>353.65913650512698</c:v>
                </c:pt>
                <c:pt idx="364">
                  <c:v>353.69052764892581</c:v>
                </c:pt>
                <c:pt idx="365">
                  <c:v>353.72701721191413</c:v>
                </c:pt>
                <c:pt idx="366">
                  <c:v>354.42955123901368</c:v>
                </c:pt>
                <c:pt idx="367">
                  <c:v>357.06162948608403</c:v>
                </c:pt>
                <c:pt idx="368">
                  <c:v>359.39546600341805</c:v>
                </c:pt>
                <c:pt idx="369">
                  <c:v>362.37238830566412</c:v>
                </c:pt>
                <c:pt idx="370">
                  <c:v>361.48700302124035</c:v>
                </c:pt>
                <c:pt idx="371">
                  <c:v>361.60237976074228</c:v>
                </c:pt>
                <c:pt idx="372">
                  <c:v>362.46616088867194</c:v>
                </c:pt>
                <c:pt idx="373">
                  <c:v>363.01609420776373</c:v>
                </c:pt>
                <c:pt idx="374">
                  <c:v>363.72846130371096</c:v>
                </c:pt>
                <c:pt idx="375">
                  <c:v>365.49394393920903</c:v>
                </c:pt>
                <c:pt idx="376">
                  <c:v>365.53147430419938</c:v>
                </c:pt>
                <c:pt idx="377">
                  <c:v>365.55461120605469</c:v>
                </c:pt>
                <c:pt idx="378">
                  <c:v>366.25777328491216</c:v>
                </c:pt>
                <c:pt idx="379">
                  <c:v>368.23215499877944</c:v>
                </c:pt>
                <c:pt idx="380">
                  <c:v>371.54231063842786</c:v>
                </c:pt>
                <c:pt idx="381">
                  <c:v>373.32188644409189</c:v>
                </c:pt>
                <c:pt idx="382">
                  <c:v>373.31675094604492</c:v>
                </c:pt>
                <c:pt idx="383">
                  <c:v>373.15063796997077</c:v>
                </c:pt>
                <c:pt idx="384">
                  <c:v>373.83009780883788</c:v>
                </c:pt>
                <c:pt idx="385">
                  <c:v>376.35427413940431</c:v>
                </c:pt>
                <c:pt idx="386">
                  <c:v>378.14876296997085</c:v>
                </c:pt>
                <c:pt idx="387">
                  <c:v>378.19457595825196</c:v>
                </c:pt>
                <c:pt idx="388">
                  <c:v>378.21489639282225</c:v>
                </c:pt>
                <c:pt idx="389">
                  <c:v>378.24976119995119</c:v>
                </c:pt>
                <c:pt idx="390">
                  <c:v>378.908670654297</c:v>
                </c:pt>
                <c:pt idx="391">
                  <c:v>381.54902297973638</c:v>
                </c:pt>
                <c:pt idx="392">
                  <c:v>385.0792265319825</c:v>
                </c:pt>
                <c:pt idx="393">
                  <c:v>386.25872192382826</c:v>
                </c:pt>
                <c:pt idx="394">
                  <c:v>386.35293014526377</c:v>
                </c:pt>
                <c:pt idx="395">
                  <c:v>386.74134735107435</c:v>
                </c:pt>
                <c:pt idx="396">
                  <c:v>387.31471191406251</c:v>
                </c:pt>
                <c:pt idx="397">
                  <c:v>389.41441543579111</c:v>
                </c:pt>
                <c:pt idx="398">
                  <c:v>389.69366424560559</c:v>
                </c:pt>
                <c:pt idx="399">
                  <c:v>389.38142715454103</c:v>
                </c:pt>
                <c:pt idx="400">
                  <c:v>389.37847152709969</c:v>
                </c:pt>
                <c:pt idx="401">
                  <c:v>389.30436737060563</c:v>
                </c:pt>
                <c:pt idx="402">
                  <c:v>389.49829162597666</c:v>
                </c:pt>
                <c:pt idx="403">
                  <c:v>392.04799667358407</c:v>
                </c:pt>
                <c:pt idx="404">
                  <c:v>396.13347671508791</c:v>
                </c:pt>
                <c:pt idx="405">
                  <c:v>396.89452423095719</c:v>
                </c:pt>
                <c:pt idx="406">
                  <c:v>396.61496719360349</c:v>
                </c:pt>
                <c:pt idx="407">
                  <c:v>396.0286421203615</c:v>
                </c:pt>
                <c:pt idx="408">
                  <c:v>397.97971725463884</c:v>
                </c:pt>
                <c:pt idx="409">
                  <c:v>402.21740524292005</c:v>
                </c:pt>
                <c:pt idx="410">
                  <c:v>404.35031265258789</c:v>
                </c:pt>
                <c:pt idx="411">
                  <c:v>404.40201873779301</c:v>
                </c:pt>
                <c:pt idx="412">
                  <c:v>404.37241714477551</c:v>
                </c:pt>
                <c:pt idx="413">
                  <c:v>404.32395538330093</c:v>
                </c:pt>
                <c:pt idx="414">
                  <c:v>404.48126037597666</c:v>
                </c:pt>
                <c:pt idx="415">
                  <c:v>406.91766586303731</c:v>
                </c:pt>
                <c:pt idx="416">
                  <c:v>410.56118270874032</c:v>
                </c:pt>
                <c:pt idx="417">
                  <c:v>411.81487594604505</c:v>
                </c:pt>
                <c:pt idx="418">
                  <c:v>411.47055541992194</c:v>
                </c:pt>
                <c:pt idx="419">
                  <c:v>411.59171951293951</c:v>
                </c:pt>
                <c:pt idx="420">
                  <c:v>413.10493225097673</c:v>
                </c:pt>
                <c:pt idx="421">
                  <c:v>414.97302703857429</c:v>
                </c:pt>
                <c:pt idx="422">
                  <c:v>416.91754241943369</c:v>
                </c:pt>
                <c:pt idx="423">
                  <c:v>417.66934555053723</c:v>
                </c:pt>
                <c:pt idx="424">
                  <c:v>417.66167404174803</c:v>
                </c:pt>
                <c:pt idx="425">
                  <c:v>417.69566040039069</c:v>
                </c:pt>
                <c:pt idx="426">
                  <c:v>418.52278930664068</c:v>
                </c:pt>
                <c:pt idx="427">
                  <c:v>421.04524032592786</c:v>
                </c:pt>
                <c:pt idx="428">
                  <c:v>424.4206481933594</c:v>
                </c:pt>
                <c:pt idx="429">
                  <c:v>426.52209014892583</c:v>
                </c:pt>
                <c:pt idx="430">
                  <c:v>426.34877502441407</c:v>
                </c:pt>
                <c:pt idx="431">
                  <c:v>426.02435714721679</c:v>
                </c:pt>
                <c:pt idx="432">
                  <c:v>427.79263900756837</c:v>
                </c:pt>
                <c:pt idx="433">
                  <c:v>429.71042007446289</c:v>
                </c:pt>
                <c:pt idx="434">
                  <c:v>432.28983535766611</c:v>
                </c:pt>
                <c:pt idx="435">
                  <c:v>432.96320999145513</c:v>
                </c:pt>
                <c:pt idx="436">
                  <c:v>432.97784957885744</c:v>
                </c:pt>
                <c:pt idx="437">
                  <c:v>432.99956161499023</c:v>
                </c:pt>
                <c:pt idx="438">
                  <c:v>433.76817718505873</c:v>
                </c:pt>
                <c:pt idx="439">
                  <c:v>435.95201644897469</c:v>
                </c:pt>
                <c:pt idx="440">
                  <c:v>438.94716491699228</c:v>
                </c:pt>
                <c:pt idx="441">
                  <c:v>440.04967559814463</c:v>
                </c:pt>
                <c:pt idx="442">
                  <c:v>439.74959838867204</c:v>
                </c:pt>
                <c:pt idx="443">
                  <c:v>439.03089370727548</c:v>
                </c:pt>
                <c:pt idx="444">
                  <c:v>440.10052642822274</c:v>
                </c:pt>
                <c:pt idx="445">
                  <c:v>442.58865036010752</c:v>
                </c:pt>
                <c:pt idx="446">
                  <c:v>443.38498611450211</c:v>
                </c:pt>
                <c:pt idx="447">
                  <c:v>444.28825027465825</c:v>
                </c:pt>
                <c:pt idx="448">
                  <c:v>444.30080261230466</c:v>
                </c:pt>
                <c:pt idx="449">
                  <c:v>444.32794387817393</c:v>
                </c:pt>
                <c:pt idx="450">
                  <c:v>444.52041046142585</c:v>
                </c:pt>
                <c:pt idx="451">
                  <c:v>446.85057159423837</c:v>
                </c:pt>
                <c:pt idx="452">
                  <c:v>447.65027038574232</c:v>
                </c:pt>
                <c:pt idx="453">
                  <c:v>450.3781883239746</c:v>
                </c:pt>
                <c:pt idx="454">
                  <c:v>450.11936096191414</c:v>
                </c:pt>
                <c:pt idx="455">
                  <c:v>450.12851638793944</c:v>
                </c:pt>
                <c:pt idx="456">
                  <c:v>452.62996658325204</c:v>
                </c:pt>
                <c:pt idx="457">
                  <c:v>454.38095230102545</c:v>
                </c:pt>
                <c:pt idx="458">
                  <c:v>455.63116104125976</c:v>
                </c:pt>
                <c:pt idx="459">
                  <c:v>455.31055465698245</c:v>
                </c:pt>
                <c:pt idx="460">
                  <c:v>455.30957077026375</c:v>
                </c:pt>
                <c:pt idx="461">
                  <c:v>455.29501937866212</c:v>
                </c:pt>
                <c:pt idx="462">
                  <c:v>455.5676376342775</c:v>
                </c:pt>
                <c:pt idx="463">
                  <c:v>458.71869354248048</c:v>
                </c:pt>
                <c:pt idx="464">
                  <c:v>460.59679901123047</c:v>
                </c:pt>
                <c:pt idx="465">
                  <c:v>462.17390441894537</c:v>
                </c:pt>
                <c:pt idx="466">
                  <c:v>462.11410140991211</c:v>
                </c:pt>
                <c:pt idx="467">
                  <c:v>462.00686660766604</c:v>
                </c:pt>
                <c:pt idx="468">
                  <c:v>462.32464797973631</c:v>
                </c:pt>
                <c:pt idx="469">
                  <c:v>461.72493118286138</c:v>
                </c:pt>
                <c:pt idx="470">
                  <c:v>462.88105255126953</c:v>
                </c:pt>
                <c:pt idx="471">
                  <c:v>463.0678137207031</c:v>
                </c:pt>
                <c:pt idx="472">
                  <c:v>463.26275909423833</c:v>
                </c:pt>
                <c:pt idx="473">
                  <c:v>463.05457595825203</c:v>
                </c:pt>
                <c:pt idx="474">
                  <c:v>463.78025131225593</c:v>
                </c:pt>
                <c:pt idx="475">
                  <c:v>466.50381790161134</c:v>
                </c:pt>
                <c:pt idx="476">
                  <c:v>470.08952224731462</c:v>
                </c:pt>
                <c:pt idx="477">
                  <c:v>471.79476013183609</c:v>
                </c:pt>
                <c:pt idx="478">
                  <c:v>470.6237823486328</c:v>
                </c:pt>
                <c:pt idx="479">
                  <c:v>470.3373417663575</c:v>
                </c:pt>
                <c:pt idx="480">
                  <c:v>473.22998672485357</c:v>
                </c:pt>
                <c:pt idx="481">
                  <c:v>475.77600021362304</c:v>
                </c:pt>
                <c:pt idx="482">
                  <c:v>477.29588180541998</c:v>
                </c:pt>
                <c:pt idx="483">
                  <c:v>477.38359542846678</c:v>
                </c:pt>
                <c:pt idx="484">
                  <c:v>477.48990341186521</c:v>
                </c:pt>
                <c:pt idx="485">
                  <c:v>477.5255697631838</c:v>
                </c:pt>
                <c:pt idx="486">
                  <c:v>478.18832534790039</c:v>
                </c:pt>
                <c:pt idx="487">
                  <c:v>480.92278823852547</c:v>
                </c:pt>
                <c:pt idx="488">
                  <c:v>484.53819107055665</c:v>
                </c:pt>
                <c:pt idx="489">
                  <c:v>486.14531219482427</c:v>
                </c:pt>
                <c:pt idx="490">
                  <c:v>485.99901184082029</c:v>
                </c:pt>
                <c:pt idx="491">
                  <c:v>485.24712585449231</c:v>
                </c:pt>
                <c:pt idx="492">
                  <c:v>486.84334716796877</c:v>
                </c:pt>
                <c:pt idx="493">
                  <c:v>488.07535064697271</c:v>
                </c:pt>
                <c:pt idx="494">
                  <c:v>487.43275207519548</c:v>
                </c:pt>
                <c:pt idx="495">
                  <c:v>490.08301605224625</c:v>
                </c:pt>
                <c:pt idx="496">
                  <c:v>490.09611984252928</c:v>
                </c:pt>
                <c:pt idx="497">
                  <c:v>490.10915130615234</c:v>
                </c:pt>
                <c:pt idx="498">
                  <c:v>490.34458328247069</c:v>
                </c:pt>
                <c:pt idx="499">
                  <c:v>493.53696136474611</c:v>
                </c:pt>
                <c:pt idx="500">
                  <c:v>496.96065078735359</c:v>
                </c:pt>
                <c:pt idx="501">
                  <c:v>498.77050216674814</c:v>
                </c:pt>
                <c:pt idx="502">
                  <c:v>498.54789169311539</c:v>
                </c:pt>
                <c:pt idx="503">
                  <c:v>498.59548355102561</c:v>
                </c:pt>
                <c:pt idx="504">
                  <c:v>501.62695114135744</c:v>
                </c:pt>
                <c:pt idx="505">
                  <c:v>504.20212585449218</c:v>
                </c:pt>
                <c:pt idx="506">
                  <c:v>505.88712219238289</c:v>
                </c:pt>
                <c:pt idx="507">
                  <c:v>505.90692657470709</c:v>
                </c:pt>
                <c:pt idx="508">
                  <c:v>505.91114715576174</c:v>
                </c:pt>
                <c:pt idx="509">
                  <c:v>505.93454269409187</c:v>
                </c:pt>
                <c:pt idx="510">
                  <c:v>506.68665298461923</c:v>
                </c:pt>
                <c:pt idx="511">
                  <c:v>508.44581359863298</c:v>
                </c:pt>
                <c:pt idx="512">
                  <c:v>511.9801072692872</c:v>
                </c:pt>
                <c:pt idx="513">
                  <c:v>513.83436370849631</c:v>
                </c:pt>
                <c:pt idx="514">
                  <c:v>512.63278396606449</c:v>
                </c:pt>
                <c:pt idx="515">
                  <c:v>511.97773483276376</c:v>
                </c:pt>
                <c:pt idx="516">
                  <c:v>514.98766601562511</c:v>
                </c:pt>
                <c:pt idx="517">
                  <c:v>517.00249420166028</c:v>
                </c:pt>
                <c:pt idx="518">
                  <c:v>517.49648254394549</c:v>
                </c:pt>
                <c:pt idx="519">
                  <c:v>517.84298263549806</c:v>
                </c:pt>
                <c:pt idx="520">
                  <c:v>517.8446000671388</c:v>
                </c:pt>
                <c:pt idx="521">
                  <c:v>517.87185104370133</c:v>
                </c:pt>
                <c:pt idx="522">
                  <c:v>518.65781768798843</c:v>
                </c:pt>
                <c:pt idx="523">
                  <c:v>521.19369842529306</c:v>
                </c:pt>
                <c:pt idx="524">
                  <c:v>524.64092819213886</c:v>
                </c:pt>
                <c:pt idx="525">
                  <c:v>523.4560432434082</c:v>
                </c:pt>
                <c:pt idx="526">
                  <c:v>523.29555007934573</c:v>
                </c:pt>
                <c:pt idx="527">
                  <c:v>522.9701246643067</c:v>
                </c:pt>
                <c:pt idx="528">
                  <c:v>523.26263931274423</c:v>
                </c:pt>
                <c:pt idx="529">
                  <c:v>523.7332907104493</c:v>
                </c:pt>
                <c:pt idx="530">
                  <c:v>526.40719909667973</c:v>
                </c:pt>
                <c:pt idx="531">
                  <c:v>529.08645721435551</c:v>
                </c:pt>
                <c:pt idx="532">
                  <c:v>531.67215332031265</c:v>
                </c:pt>
                <c:pt idx="533">
                  <c:v>531.73713470458995</c:v>
                </c:pt>
                <c:pt idx="534">
                  <c:v>531.83208587646482</c:v>
                </c:pt>
                <c:pt idx="535">
                  <c:v>533.97881179809576</c:v>
                </c:pt>
                <c:pt idx="536">
                  <c:v>537.70972534179691</c:v>
                </c:pt>
                <c:pt idx="537">
                  <c:v>540.5940292358398</c:v>
                </c:pt>
                <c:pt idx="538">
                  <c:v>540.54933914184573</c:v>
                </c:pt>
                <c:pt idx="539">
                  <c:v>540.22135543823242</c:v>
                </c:pt>
                <c:pt idx="540">
                  <c:v>541.64360397338874</c:v>
                </c:pt>
                <c:pt idx="541">
                  <c:v>542.8111547851563</c:v>
                </c:pt>
                <c:pt idx="542">
                  <c:v>543.27903152465831</c:v>
                </c:pt>
                <c:pt idx="543">
                  <c:v>543.08629653930666</c:v>
                </c:pt>
                <c:pt idx="544">
                  <c:v>543.02698318481464</c:v>
                </c:pt>
                <c:pt idx="545">
                  <c:v>543.06619232177752</c:v>
                </c:pt>
                <c:pt idx="546">
                  <c:v>543.93174057006843</c:v>
                </c:pt>
                <c:pt idx="547">
                  <c:v>546.4668251037599</c:v>
                </c:pt>
                <c:pt idx="548">
                  <c:v>550.03929275512701</c:v>
                </c:pt>
                <c:pt idx="549">
                  <c:v>550.1486938476562</c:v>
                </c:pt>
                <c:pt idx="550">
                  <c:v>549.27687149047858</c:v>
                </c:pt>
                <c:pt idx="551">
                  <c:v>548.23310256958018</c:v>
                </c:pt>
                <c:pt idx="552">
                  <c:v>548.95563156127935</c:v>
                </c:pt>
                <c:pt idx="553">
                  <c:v>548.17704940795909</c:v>
                </c:pt>
                <c:pt idx="554">
                  <c:v>550.0684606933595</c:v>
                </c:pt>
                <c:pt idx="555">
                  <c:v>550.26698486328144</c:v>
                </c:pt>
                <c:pt idx="556">
                  <c:v>551.08513275146481</c:v>
                </c:pt>
                <c:pt idx="557">
                  <c:v>551.16235626220714</c:v>
                </c:pt>
                <c:pt idx="558">
                  <c:v>551.35511871337894</c:v>
                </c:pt>
                <c:pt idx="559">
                  <c:v>553.08666229248047</c:v>
                </c:pt>
                <c:pt idx="560">
                  <c:v>556.49305908203121</c:v>
                </c:pt>
                <c:pt idx="561">
                  <c:v>558.12511856079118</c:v>
                </c:pt>
                <c:pt idx="562">
                  <c:v>557.86286071777351</c:v>
                </c:pt>
                <c:pt idx="563">
                  <c:v>557.78753952026364</c:v>
                </c:pt>
                <c:pt idx="564">
                  <c:v>559.35502288818361</c:v>
                </c:pt>
                <c:pt idx="565">
                  <c:v>562.17897644042978</c:v>
                </c:pt>
                <c:pt idx="566">
                  <c:v>558.83653640747082</c:v>
                </c:pt>
                <c:pt idx="567">
                  <c:v>560.68817169189458</c:v>
                </c:pt>
                <c:pt idx="568">
                  <c:v>561.60951721191407</c:v>
                </c:pt>
                <c:pt idx="569">
                  <c:v>561.69510803222681</c:v>
                </c:pt>
                <c:pt idx="570">
                  <c:v>561.80533279418955</c:v>
                </c:pt>
                <c:pt idx="571">
                  <c:v>564.11671890258799</c:v>
                </c:pt>
                <c:pt idx="572">
                  <c:v>566.16285552978525</c:v>
                </c:pt>
                <c:pt idx="573">
                  <c:v>568.47419097900399</c:v>
                </c:pt>
                <c:pt idx="574">
                  <c:v>568.00832595825193</c:v>
                </c:pt>
                <c:pt idx="575">
                  <c:v>566.63631698608413</c:v>
                </c:pt>
                <c:pt idx="576">
                  <c:v>568.34888854980477</c:v>
                </c:pt>
                <c:pt idx="577">
                  <c:v>569.93979324340819</c:v>
                </c:pt>
                <c:pt idx="578">
                  <c:v>572.71869812011721</c:v>
                </c:pt>
                <c:pt idx="579">
                  <c:v>573.63778854370116</c:v>
                </c:pt>
                <c:pt idx="580">
                  <c:v>573.64181823730473</c:v>
                </c:pt>
                <c:pt idx="581">
                  <c:v>573.68096984863291</c:v>
                </c:pt>
                <c:pt idx="582">
                  <c:v>574.50351287841806</c:v>
                </c:pt>
                <c:pt idx="583">
                  <c:v>577.08112014770518</c:v>
                </c:pt>
                <c:pt idx="584">
                  <c:v>580.40374450683601</c:v>
                </c:pt>
                <c:pt idx="585">
                  <c:v>581.55030334472667</c:v>
                </c:pt>
                <c:pt idx="586">
                  <c:v>580.14828094482425</c:v>
                </c:pt>
                <c:pt idx="587">
                  <c:v>578.899958343506</c:v>
                </c:pt>
                <c:pt idx="588">
                  <c:v>580.9201072692872</c:v>
                </c:pt>
                <c:pt idx="589">
                  <c:v>583.87085998535167</c:v>
                </c:pt>
                <c:pt idx="590">
                  <c:v>586.96539749145518</c:v>
                </c:pt>
                <c:pt idx="591">
                  <c:v>588.6564312744141</c:v>
                </c:pt>
                <c:pt idx="592">
                  <c:v>588.48592758178722</c:v>
                </c:pt>
                <c:pt idx="593">
                  <c:v>588.5263549804688</c:v>
                </c:pt>
                <c:pt idx="594">
                  <c:v>589.23221237182634</c:v>
                </c:pt>
                <c:pt idx="595">
                  <c:v>591.81260498046879</c:v>
                </c:pt>
                <c:pt idx="596">
                  <c:v>594.44177688598643</c:v>
                </c:pt>
                <c:pt idx="597">
                  <c:v>597.25848876953125</c:v>
                </c:pt>
                <c:pt idx="598">
                  <c:v>596.61813171386734</c:v>
                </c:pt>
                <c:pt idx="599">
                  <c:v>596.13768234252939</c:v>
                </c:pt>
                <c:pt idx="600">
                  <c:v>596.43708190917971</c:v>
                </c:pt>
                <c:pt idx="601">
                  <c:v>595.87177719116221</c:v>
                </c:pt>
                <c:pt idx="602">
                  <c:v>595.76535430908211</c:v>
                </c:pt>
                <c:pt idx="603">
                  <c:v>596.89425598144533</c:v>
                </c:pt>
                <c:pt idx="604">
                  <c:v>598.07115570068368</c:v>
                </c:pt>
                <c:pt idx="605">
                  <c:v>598.14351867675794</c:v>
                </c:pt>
                <c:pt idx="606">
                  <c:v>598.92145812988281</c:v>
                </c:pt>
                <c:pt idx="607">
                  <c:v>601.53951080322281</c:v>
                </c:pt>
                <c:pt idx="608">
                  <c:v>604.08506332397474</c:v>
                </c:pt>
                <c:pt idx="609">
                  <c:v>604.92689910888669</c:v>
                </c:pt>
                <c:pt idx="610">
                  <c:v>605.99015090942385</c:v>
                </c:pt>
                <c:pt idx="611">
                  <c:v>604.65459197998052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791424"/>
        <c:axId val="98793344"/>
      </c:lineChart>
      <c:lineChart>
        <c:grouping val="standard"/>
        <c:varyColors val="0"/>
        <c:ser>
          <c:idx val="10"/>
          <c:order val="8"/>
          <c:tx>
            <c:strRef>
              <c:f>tonnes_ha!$M$1</c:f>
              <c:strCache>
                <c:ptCount val="1"/>
                <c:pt idx="0">
                  <c:v>% salts removed</c:v>
                </c:pt>
              </c:strCache>
            </c:strRef>
          </c:tx>
          <c:spPr>
            <a:ln w="41275">
              <a:solidFill>
                <a:schemeClr val="bg2"/>
              </a:solidFill>
              <a:prstDash val="solid"/>
            </a:ln>
          </c:spPr>
          <c:marker>
            <c:symbol val="none"/>
          </c:marker>
          <c:cat>
            <c:numRef>
              <c:f>tonnes_ha!$B$2:$B$613</c:f>
              <c:numCache>
                <c:formatCode>yyyy/mm/dd;@</c:formatCode>
                <c:ptCount val="612"/>
                <c:pt idx="0">
                  <c:v>18294</c:v>
                </c:pt>
                <c:pt idx="1">
                  <c:v>18322</c:v>
                </c:pt>
                <c:pt idx="2">
                  <c:v>18353</c:v>
                </c:pt>
                <c:pt idx="3">
                  <c:v>18383</c:v>
                </c:pt>
                <c:pt idx="4">
                  <c:v>18414</c:v>
                </c:pt>
                <c:pt idx="5">
                  <c:v>18444</c:v>
                </c:pt>
                <c:pt idx="6">
                  <c:v>18475</c:v>
                </c:pt>
                <c:pt idx="7">
                  <c:v>18506</c:v>
                </c:pt>
                <c:pt idx="8">
                  <c:v>18536</c:v>
                </c:pt>
                <c:pt idx="9">
                  <c:v>18567</c:v>
                </c:pt>
                <c:pt idx="10">
                  <c:v>18597</c:v>
                </c:pt>
                <c:pt idx="11">
                  <c:v>18628</c:v>
                </c:pt>
                <c:pt idx="12">
                  <c:v>18659</c:v>
                </c:pt>
                <c:pt idx="13">
                  <c:v>18687</c:v>
                </c:pt>
                <c:pt idx="14">
                  <c:v>18718</c:v>
                </c:pt>
                <c:pt idx="15">
                  <c:v>18748</c:v>
                </c:pt>
                <c:pt idx="16">
                  <c:v>18779</c:v>
                </c:pt>
                <c:pt idx="17">
                  <c:v>18809</c:v>
                </c:pt>
                <c:pt idx="18">
                  <c:v>18840</c:v>
                </c:pt>
                <c:pt idx="19">
                  <c:v>18871</c:v>
                </c:pt>
                <c:pt idx="20">
                  <c:v>18901</c:v>
                </c:pt>
                <c:pt idx="21">
                  <c:v>18932</c:v>
                </c:pt>
                <c:pt idx="22">
                  <c:v>18962</c:v>
                </c:pt>
                <c:pt idx="23">
                  <c:v>18993</c:v>
                </c:pt>
                <c:pt idx="24">
                  <c:v>19024</c:v>
                </c:pt>
                <c:pt idx="25">
                  <c:v>19053</c:v>
                </c:pt>
                <c:pt idx="26">
                  <c:v>19084</c:v>
                </c:pt>
                <c:pt idx="27">
                  <c:v>19114</c:v>
                </c:pt>
                <c:pt idx="28">
                  <c:v>19145</c:v>
                </c:pt>
                <c:pt idx="29">
                  <c:v>19175</c:v>
                </c:pt>
                <c:pt idx="30">
                  <c:v>19206</c:v>
                </c:pt>
                <c:pt idx="31">
                  <c:v>19237</c:v>
                </c:pt>
                <c:pt idx="32">
                  <c:v>19267</c:v>
                </c:pt>
                <c:pt idx="33">
                  <c:v>19298</c:v>
                </c:pt>
                <c:pt idx="34">
                  <c:v>19328</c:v>
                </c:pt>
                <c:pt idx="35">
                  <c:v>19359</c:v>
                </c:pt>
                <c:pt idx="36">
                  <c:v>19390</c:v>
                </c:pt>
                <c:pt idx="37">
                  <c:v>19418</c:v>
                </c:pt>
                <c:pt idx="38">
                  <c:v>19449</c:v>
                </c:pt>
                <c:pt idx="39">
                  <c:v>19479</c:v>
                </c:pt>
                <c:pt idx="40">
                  <c:v>19510</c:v>
                </c:pt>
                <c:pt idx="41">
                  <c:v>19540</c:v>
                </c:pt>
                <c:pt idx="42">
                  <c:v>19571</c:v>
                </c:pt>
                <c:pt idx="43">
                  <c:v>19602</c:v>
                </c:pt>
                <c:pt idx="44">
                  <c:v>19632</c:v>
                </c:pt>
                <c:pt idx="45">
                  <c:v>19663</c:v>
                </c:pt>
                <c:pt idx="46">
                  <c:v>19693</c:v>
                </c:pt>
                <c:pt idx="47">
                  <c:v>19724</c:v>
                </c:pt>
                <c:pt idx="48">
                  <c:v>19755</c:v>
                </c:pt>
                <c:pt idx="49">
                  <c:v>19783</c:v>
                </c:pt>
                <c:pt idx="50">
                  <c:v>19814</c:v>
                </c:pt>
                <c:pt idx="51">
                  <c:v>19844</c:v>
                </c:pt>
                <c:pt idx="52">
                  <c:v>19875</c:v>
                </c:pt>
                <c:pt idx="53">
                  <c:v>19905</c:v>
                </c:pt>
                <c:pt idx="54">
                  <c:v>19936</c:v>
                </c:pt>
                <c:pt idx="55">
                  <c:v>19967</c:v>
                </c:pt>
                <c:pt idx="56">
                  <c:v>19997</c:v>
                </c:pt>
                <c:pt idx="57">
                  <c:v>20028</c:v>
                </c:pt>
                <c:pt idx="58">
                  <c:v>20058</c:v>
                </c:pt>
                <c:pt idx="59">
                  <c:v>20089</c:v>
                </c:pt>
                <c:pt idx="60">
                  <c:v>20120</c:v>
                </c:pt>
                <c:pt idx="61">
                  <c:v>20148</c:v>
                </c:pt>
                <c:pt idx="62">
                  <c:v>20179</c:v>
                </c:pt>
                <c:pt idx="63">
                  <c:v>20209</c:v>
                </c:pt>
                <c:pt idx="64">
                  <c:v>20240</c:v>
                </c:pt>
                <c:pt idx="65">
                  <c:v>20270</c:v>
                </c:pt>
                <c:pt idx="66">
                  <c:v>20301</c:v>
                </c:pt>
                <c:pt idx="67">
                  <c:v>20332</c:v>
                </c:pt>
                <c:pt idx="68">
                  <c:v>20362</c:v>
                </c:pt>
                <c:pt idx="69">
                  <c:v>20393</c:v>
                </c:pt>
                <c:pt idx="70">
                  <c:v>20423</c:v>
                </c:pt>
                <c:pt idx="71">
                  <c:v>20454</c:v>
                </c:pt>
                <c:pt idx="72">
                  <c:v>20485</c:v>
                </c:pt>
                <c:pt idx="73">
                  <c:v>20514</c:v>
                </c:pt>
                <c:pt idx="74">
                  <c:v>20545</c:v>
                </c:pt>
                <c:pt idx="75">
                  <c:v>20575</c:v>
                </c:pt>
                <c:pt idx="76">
                  <c:v>20606</c:v>
                </c:pt>
                <c:pt idx="77">
                  <c:v>20636</c:v>
                </c:pt>
                <c:pt idx="78">
                  <c:v>20667</c:v>
                </c:pt>
                <c:pt idx="79">
                  <c:v>20698</c:v>
                </c:pt>
                <c:pt idx="80">
                  <c:v>20728</c:v>
                </c:pt>
                <c:pt idx="81">
                  <c:v>20759</c:v>
                </c:pt>
                <c:pt idx="82">
                  <c:v>20789</c:v>
                </c:pt>
                <c:pt idx="83">
                  <c:v>20820</c:v>
                </c:pt>
                <c:pt idx="84">
                  <c:v>20851</c:v>
                </c:pt>
                <c:pt idx="85">
                  <c:v>20879</c:v>
                </c:pt>
                <c:pt idx="86">
                  <c:v>20910</c:v>
                </c:pt>
                <c:pt idx="87">
                  <c:v>20940</c:v>
                </c:pt>
                <c:pt idx="88">
                  <c:v>20971</c:v>
                </c:pt>
                <c:pt idx="89">
                  <c:v>21001</c:v>
                </c:pt>
                <c:pt idx="90">
                  <c:v>21032</c:v>
                </c:pt>
                <c:pt idx="91">
                  <c:v>21063</c:v>
                </c:pt>
                <c:pt idx="92">
                  <c:v>21093</c:v>
                </c:pt>
                <c:pt idx="93">
                  <c:v>21124</c:v>
                </c:pt>
                <c:pt idx="94">
                  <c:v>21154</c:v>
                </c:pt>
                <c:pt idx="95">
                  <c:v>21185</c:v>
                </c:pt>
                <c:pt idx="96">
                  <c:v>21216</c:v>
                </c:pt>
                <c:pt idx="97">
                  <c:v>21244</c:v>
                </c:pt>
                <c:pt idx="98">
                  <c:v>21275</c:v>
                </c:pt>
                <c:pt idx="99">
                  <c:v>21305</c:v>
                </c:pt>
                <c:pt idx="100">
                  <c:v>21336</c:v>
                </c:pt>
                <c:pt idx="101">
                  <c:v>21366</c:v>
                </c:pt>
                <c:pt idx="102">
                  <c:v>21397</c:v>
                </c:pt>
                <c:pt idx="103">
                  <c:v>21428</c:v>
                </c:pt>
                <c:pt idx="104">
                  <c:v>21458</c:v>
                </c:pt>
                <c:pt idx="105">
                  <c:v>21489</c:v>
                </c:pt>
                <c:pt idx="106">
                  <c:v>21519</c:v>
                </c:pt>
                <c:pt idx="107">
                  <c:v>21550</c:v>
                </c:pt>
                <c:pt idx="108">
                  <c:v>21581</c:v>
                </c:pt>
                <c:pt idx="109">
                  <c:v>21609</c:v>
                </c:pt>
                <c:pt idx="110">
                  <c:v>21640</c:v>
                </c:pt>
                <c:pt idx="111">
                  <c:v>21670</c:v>
                </c:pt>
                <c:pt idx="112">
                  <c:v>21701</c:v>
                </c:pt>
                <c:pt idx="113">
                  <c:v>21731</c:v>
                </c:pt>
                <c:pt idx="114">
                  <c:v>21762</c:v>
                </c:pt>
                <c:pt idx="115">
                  <c:v>21793</c:v>
                </c:pt>
                <c:pt idx="116">
                  <c:v>21823</c:v>
                </c:pt>
                <c:pt idx="117">
                  <c:v>21854</c:v>
                </c:pt>
                <c:pt idx="118">
                  <c:v>21884</c:v>
                </c:pt>
                <c:pt idx="119">
                  <c:v>21915</c:v>
                </c:pt>
                <c:pt idx="120">
                  <c:v>21946</c:v>
                </c:pt>
                <c:pt idx="121">
                  <c:v>21975</c:v>
                </c:pt>
                <c:pt idx="122">
                  <c:v>22006</c:v>
                </c:pt>
                <c:pt idx="123">
                  <c:v>22036</c:v>
                </c:pt>
                <c:pt idx="124">
                  <c:v>22067</c:v>
                </c:pt>
                <c:pt idx="125">
                  <c:v>22097</c:v>
                </c:pt>
                <c:pt idx="126">
                  <c:v>22128</c:v>
                </c:pt>
                <c:pt idx="127">
                  <c:v>22159</c:v>
                </c:pt>
                <c:pt idx="128">
                  <c:v>22189</c:v>
                </c:pt>
                <c:pt idx="129">
                  <c:v>22220</c:v>
                </c:pt>
                <c:pt idx="130">
                  <c:v>22250</c:v>
                </c:pt>
                <c:pt idx="131">
                  <c:v>22281</c:v>
                </c:pt>
                <c:pt idx="132">
                  <c:v>22312</c:v>
                </c:pt>
                <c:pt idx="133">
                  <c:v>22340</c:v>
                </c:pt>
                <c:pt idx="134">
                  <c:v>22371</c:v>
                </c:pt>
                <c:pt idx="135">
                  <c:v>22401</c:v>
                </c:pt>
                <c:pt idx="136">
                  <c:v>22432</c:v>
                </c:pt>
                <c:pt idx="137">
                  <c:v>22462</c:v>
                </c:pt>
                <c:pt idx="138">
                  <c:v>22493</c:v>
                </c:pt>
                <c:pt idx="139">
                  <c:v>22524</c:v>
                </c:pt>
                <c:pt idx="140">
                  <c:v>22554</c:v>
                </c:pt>
                <c:pt idx="141">
                  <c:v>22585</c:v>
                </c:pt>
                <c:pt idx="142">
                  <c:v>22615</c:v>
                </c:pt>
                <c:pt idx="143">
                  <c:v>22646</c:v>
                </c:pt>
                <c:pt idx="144">
                  <c:v>22677</c:v>
                </c:pt>
                <c:pt idx="145">
                  <c:v>22705</c:v>
                </c:pt>
                <c:pt idx="146">
                  <c:v>22736</c:v>
                </c:pt>
                <c:pt idx="147">
                  <c:v>22766</c:v>
                </c:pt>
                <c:pt idx="148">
                  <c:v>22797</c:v>
                </c:pt>
                <c:pt idx="149">
                  <c:v>22827</c:v>
                </c:pt>
                <c:pt idx="150">
                  <c:v>22858</c:v>
                </c:pt>
                <c:pt idx="151">
                  <c:v>22889</c:v>
                </c:pt>
                <c:pt idx="152">
                  <c:v>22919</c:v>
                </c:pt>
                <c:pt idx="153">
                  <c:v>22950</c:v>
                </c:pt>
                <c:pt idx="154">
                  <c:v>22980</c:v>
                </c:pt>
                <c:pt idx="155">
                  <c:v>23011</c:v>
                </c:pt>
                <c:pt idx="156">
                  <c:v>23042</c:v>
                </c:pt>
                <c:pt idx="157">
                  <c:v>23070</c:v>
                </c:pt>
                <c:pt idx="158">
                  <c:v>23101</c:v>
                </c:pt>
                <c:pt idx="159">
                  <c:v>23131</c:v>
                </c:pt>
                <c:pt idx="160">
                  <c:v>23162</c:v>
                </c:pt>
                <c:pt idx="161">
                  <c:v>23192</c:v>
                </c:pt>
                <c:pt idx="162">
                  <c:v>23223</c:v>
                </c:pt>
                <c:pt idx="163">
                  <c:v>23254</c:v>
                </c:pt>
                <c:pt idx="164">
                  <c:v>23284</c:v>
                </c:pt>
                <c:pt idx="165">
                  <c:v>23315</c:v>
                </c:pt>
                <c:pt idx="166">
                  <c:v>23345</c:v>
                </c:pt>
                <c:pt idx="167">
                  <c:v>23376</c:v>
                </c:pt>
                <c:pt idx="168">
                  <c:v>23407</c:v>
                </c:pt>
                <c:pt idx="169">
                  <c:v>23436</c:v>
                </c:pt>
                <c:pt idx="170">
                  <c:v>23467</c:v>
                </c:pt>
                <c:pt idx="171">
                  <c:v>23497</c:v>
                </c:pt>
                <c:pt idx="172">
                  <c:v>23528</c:v>
                </c:pt>
                <c:pt idx="173">
                  <c:v>23558</c:v>
                </c:pt>
                <c:pt idx="174">
                  <c:v>23589</c:v>
                </c:pt>
                <c:pt idx="175">
                  <c:v>23620</c:v>
                </c:pt>
                <c:pt idx="176">
                  <c:v>23650</c:v>
                </c:pt>
                <c:pt idx="177">
                  <c:v>23681</c:v>
                </c:pt>
                <c:pt idx="178">
                  <c:v>23711</c:v>
                </c:pt>
                <c:pt idx="179">
                  <c:v>23742</c:v>
                </c:pt>
                <c:pt idx="180">
                  <c:v>23773</c:v>
                </c:pt>
                <c:pt idx="181">
                  <c:v>23801</c:v>
                </c:pt>
                <c:pt idx="182">
                  <c:v>23832</c:v>
                </c:pt>
                <c:pt idx="183">
                  <c:v>23862</c:v>
                </c:pt>
                <c:pt idx="184">
                  <c:v>23893</c:v>
                </c:pt>
                <c:pt idx="185">
                  <c:v>23923</c:v>
                </c:pt>
                <c:pt idx="186">
                  <c:v>23954</c:v>
                </c:pt>
                <c:pt idx="187">
                  <c:v>23985</c:v>
                </c:pt>
                <c:pt idx="188">
                  <c:v>24015</c:v>
                </c:pt>
                <c:pt idx="189">
                  <c:v>24046</c:v>
                </c:pt>
                <c:pt idx="190">
                  <c:v>24076</c:v>
                </c:pt>
                <c:pt idx="191">
                  <c:v>24107</c:v>
                </c:pt>
                <c:pt idx="192">
                  <c:v>24138</c:v>
                </c:pt>
                <c:pt idx="193">
                  <c:v>24166</c:v>
                </c:pt>
                <c:pt idx="194">
                  <c:v>24197</c:v>
                </c:pt>
                <c:pt idx="195">
                  <c:v>24227</c:v>
                </c:pt>
                <c:pt idx="196">
                  <c:v>24258</c:v>
                </c:pt>
                <c:pt idx="197">
                  <c:v>24288</c:v>
                </c:pt>
                <c:pt idx="198">
                  <c:v>24319</c:v>
                </c:pt>
                <c:pt idx="199">
                  <c:v>24350</c:v>
                </c:pt>
                <c:pt idx="200">
                  <c:v>24380</c:v>
                </c:pt>
                <c:pt idx="201">
                  <c:v>24411</c:v>
                </c:pt>
                <c:pt idx="202">
                  <c:v>24441</c:v>
                </c:pt>
                <c:pt idx="203">
                  <c:v>24472</c:v>
                </c:pt>
                <c:pt idx="204">
                  <c:v>24503</c:v>
                </c:pt>
                <c:pt idx="205">
                  <c:v>24531</c:v>
                </c:pt>
                <c:pt idx="206">
                  <c:v>24562</c:v>
                </c:pt>
                <c:pt idx="207">
                  <c:v>24592</c:v>
                </c:pt>
                <c:pt idx="208">
                  <c:v>24623</c:v>
                </c:pt>
                <c:pt idx="209">
                  <c:v>24653</c:v>
                </c:pt>
                <c:pt idx="210">
                  <c:v>24684</c:v>
                </c:pt>
                <c:pt idx="211">
                  <c:v>24715</c:v>
                </c:pt>
                <c:pt idx="212">
                  <c:v>24745</c:v>
                </c:pt>
                <c:pt idx="213">
                  <c:v>24776</c:v>
                </c:pt>
                <c:pt idx="214">
                  <c:v>24806</c:v>
                </c:pt>
                <c:pt idx="215">
                  <c:v>24837</c:v>
                </c:pt>
                <c:pt idx="216">
                  <c:v>24868</c:v>
                </c:pt>
                <c:pt idx="217">
                  <c:v>24897</c:v>
                </c:pt>
                <c:pt idx="218">
                  <c:v>24928</c:v>
                </c:pt>
                <c:pt idx="219">
                  <c:v>24958</c:v>
                </c:pt>
                <c:pt idx="220">
                  <c:v>24989</c:v>
                </c:pt>
                <c:pt idx="221">
                  <c:v>25019</c:v>
                </c:pt>
                <c:pt idx="222">
                  <c:v>25050</c:v>
                </c:pt>
                <c:pt idx="223">
                  <c:v>25081</c:v>
                </c:pt>
                <c:pt idx="224">
                  <c:v>25111</c:v>
                </c:pt>
                <c:pt idx="225">
                  <c:v>25142</c:v>
                </c:pt>
                <c:pt idx="226">
                  <c:v>25172</c:v>
                </c:pt>
                <c:pt idx="227">
                  <c:v>25203</c:v>
                </c:pt>
                <c:pt idx="228">
                  <c:v>25234</c:v>
                </c:pt>
                <c:pt idx="229">
                  <c:v>25262</c:v>
                </c:pt>
                <c:pt idx="230">
                  <c:v>25293</c:v>
                </c:pt>
                <c:pt idx="231">
                  <c:v>25323</c:v>
                </c:pt>
                <c:pt idx="232">
                  <c:v>25354</c:v>
                </c:pt>
                <c:pt idx="233">
                  <c:v>25384</c:v>
                </c:pt>
                <c:pt idx="234">
                  <c:v>25415</c:v>
                </c:pt>
                <c:pt idx="235">
                  <c:v>25446</c:v>
                </c:pt>
                <c:pt idx="236">
                  <c:v>25476</c:v>
                </c:pt>
                <c:pt idx="237">
                  <c:v>25507</c:v>
                </c:pt>
                <c:pt idx="238">
                  <c:v>25537</c:v>
                </c:pt>
                <c:pt idx="239">
                  <c:v>25568</c:v>
                </c:pt>
                <c:pt idx="240">
                  <c:v>25599</c:v>
                </c:pt>
                <c:pt idx="241">
                  <c:v>25627</c:v>
                </c:pt>
                <c:pt idx="242">
                  <c:v>25658</c:v>
                </c:pt>
                <c:pt idx="243">
                  <c:v>25688</c:v>
                </c:pt>
                <c:pt idx="244">
                  <c:v>25719</c:v>
                </c:pt>
                <c:pt idx="245">
                  <c:v>25749</c:v>
                </c:pt>
                <c:pt idx="246">
                  <c:v>25780</c:v>
                </c:pt>
                <c:pt idx="247">
                  <c:v>25811</c:v>
                </c:pt>
                <c:pt idx="248">
                  <c:v>25841</c:v>
                </c:pt>
                <c:pt idx="249">
                  <c:v>25872</c:v>
                </c:pt>
                <c:pt idx="250">
                  <c:v>25902</c:v>
                </c:pt>
                <c:pt idx="251">
                  <c:v>25933</c:v>
                </c:pt>
                <c:pt idx="252">
                  <c:v>25964</c:v>
                </c:pt>
                <c:pt idx="253">
                  <c:v>25992</c:v>
                </c:pt>
                <c:pt idx="254">
                  <c:v>26023</c:v>
                </c:pt>
                <c:pt idx="255">
                  <c:v>26053</c:v>
                </c:pt>
                <c:pt idx="256">
                  <c:v>26084</c:v>
                </c:pt>
                <c:pt idx="257">
                  <c:v>26114</c:v>
                </c:pt>
                <c:pt idx="258">
                  <c:v>26145</c:v>
                </c:pt>
                <c:pt idx="259">
                  <c:v>26176</c:v>
                </c:pt>
                <c:pt idx="260">
                  <c:v>26206</c:v>
                </c:pt>
                <c:pt idx="261">
                  <c:v>26237</c:v>
                </c:pt>
                <c:pt idx="262">
                  <c:v>26267</c:v>
                </c:pt>
                <c:pt idx="263">
                  <c:v>26298</c:v>
                </c:pt>
                <c:pt idx="264">
                  <c:v>26329</c:v>
                </c:pt>
                <c:pt idx="265">
                  <c:v>26358</c:v>
                </c:pt>
                <c:pt idx="266">
                  <c:v>26389</c:v>
                </c:pt>
                <c:pt idx="267">
                  <c:v>26419</c:v>
                </c:pt>
                <c:pt idx="268">
                  <c:v>26450</c:v>
                </c:pt>
                <c:pt idx="269">
                  <c:v>26480</c:v>
                </c:pt>
                <c:pt idx="270">
                  <c:v>26511</c:v>
                </c:pt>
                <c:pt idx="271">
                  <c:v>26542</c:v>
                </c:pt>
                <c:pt idx="272">
                  <c:v>26572</c:v>
                </c:pt>
                <c:pt idx="273">
                  <c:v>26603</c:v>
                </c:pt>
                <c:pt idx="274">
                  <c:v>26633</c:v>
                </c:pt>
                <c:pt idx="275">
                  <c:v>26664</c:v>
                </c:pt>
                <c:pt idx="276">
                  <c:v>26695</c:v>
                </c:pt>
                <c:pt idx="277">
                  <c:v>26723</c:v>
                </c:pt>
                <c:pt idx="278">
                  <c:v>26754</c:v>
                </c:pt>
                <c:pt idx="279">
                  <c:v>26784</c:v>
                </c:pt>
                <c:pt idx="280">
                  <c:v>26815</c:v>
                </c:pt>
                <c:pt idx="281">
                  <c:v>26845</c:v>
                </c:pt>
                <c:pt idx="282">
                  <c:v>26876</c:v>
                </c:pt>
                <c:pt idx="283">
                  <c:v>26907</c:v>
                </c:pt>
                <c:pt idx="284">
                  <c:v>26937</c:v>
                </c:pt>
                <c:pt idx="285">
                  <c:v>26968</c:v>
                </c:pt>
                <c:pt idx="286">
                  <c:v>26998</c:v>
                </c:pt>
                <c:pt idx="287">
                  <c:v>27029</c:v>
                </c:pt>
                <c:pt idx="288">
                  <c:v>27060</c:v>
                </c:pt>
                <c:pt idx="289">
                  <c:v>27088</c:v>
                </c:pt>
                <c:pt idx="290">
                  <c:v>27119</c:v>
                </c:pt>
                <c:pt idx="291">
                  <c:v>27149</c:v>
                </c:pt>
                <c:pt idx="292">
                  <c:v>27180</c:v>
                </c:pt>
                <c:pt idx="293">
                  <c:v>27210</c:v>
                </c:pt>
                <c:pt idx="294">
                  <c:v>27241</c:v>
                </c:pt>
                <c:pt idx="295">
                  <c:v>27272</c:v>
                </c:pt>
                <c:pt idx="296">
                  <c:v>27302</c:v>
                </c:pt>
                <c:pt idx="297">
                  <c:v>27333</c:v>
                </c:pt>
                <c:pt idx="298">
                  <c:v>27363</c:v>
                </c:pt>
                <c:pt idx="299">
                  <c:v>27394</c:v>
                </c:pt>
                <c:pt idx="300">
                  <c:v>27425</c:v>
                </c:pt>
                <c:pt idx="301">
                  <c:v>27453</c:v>
                </c:pt>
                <c:pt idx="302">
                  <c:v>27484</c:v>
                </c:pt>
                <c:pt idx="303">
                  <c:v>27514</c:v>
                </c:pt>
                <c:pt idx="304">
                  <c:v>27545</c:v>
                </c:pt>
                <c:pt idx="305">
                  <c:v>27575</c:v>
                </c:pt>
                <c:pt idx="306">
                  <c:v>27606</c:v>
                </c:pt>
                <c:pt idx="307">
                  <c:v>27637</c:v>
                </c:pt>
                <c:pt idx="308">
                  <c:v>27667</c:v>
                </c:pt>
                <c:pt idx="309">
                  <c:v>27698</c:v>
                </c:pt>
                <c:pt idx="310">
                  <c:v>27728</c:v>
                </c:pt>
                <c:pt idx="311">
                  <c:v>27759</c:v>
                </c:pt>
                <c:pt idx="312">
                  <c:v>27790</c:v>
                </c:pt>
                <c:pt idx="313">
                  <c:v>27819</c:v>
                </c:pt>
                <c:pt idx="314">
                  <c:v>27850</c:v>
                </c:pt>
                <c:pt idx="315">
                  <c:v>27880</c:v>
                </c:pt>
                <c:pt idx="316">
                  <c:v>27911</c:v>
                </c:pt>
                <c:pt idx="317">
                  <c:v>27941</c:v>
                </c:pt>
                <c:pt idx="318">
                  <c:v>27972</c:v>
                </c:pt>
                <c:pt idx="319">
                  <c:v>28003</c:v>
                </c:pt>
                <c:pt idx="320">
                  <c:v>28033</c:v>
                </c:pt>
                <c:pt idx="321">
                  <c:v>28064</c:v>
                </c:pt>
                <c:pt idx="322">
                  <c:v>28094</c:v>
                </c:pt>
                <c:pt idx="323">
                  <c:v>28125</c:v>
                </c:pt>
                <c:pt idx="324">
                  <c:v>28156</c:v>
                </c:pt>
                <c:pt idx="325">
                  <c:v>28184</c:v>
                </c:pt>
                <c:pt idx="326">
                  <c:v>28215</c:v>
                </c:pt>
                <c:pt idx="327">
                  <c:v>28245</c:v>
                </c:pt>
                <c:pt idx="328">
                  <c:v>28276</c:v>
                </c:pt>
                <c:pt idx="329">
                  <c:v>28306</c:v>
                </c:pt>
                <c:pt idx="330">
                  <c:v>28337</c:v>
                </c:pt>
                <c:pt idx="331">
                  <c:v>28368</c:v>
                </c:pt>
                <c:pt idx="332">
                  <c:v>28398</c:v>
                </c:pt>
                <c:pt idx="333">
                  <c:v>28429</c:v>
                </c:pt>
                <c:pt idx="334">
                  <c:v>28459</c:v>
                </c:pt>
                <c:pt idx="335">
                  <c:v>28490</c:v>
                </c:pt>
                <c:pt idx="336">
                  <c:v>28521</c:v>
                </c:pt>
                <c:pt idx="337">
                  <c:v>28549</c:v>
                </c:pt>
                <c:pt idx="338">
                  <c:v>28580</c:v>
                </c:pt>
                <c:pt idx="339">
                  <c:v>28610</c:v>
                </c:pt>
                <c:pt idx="340">
                  <c:v>28641</c:v>
                </c:pt>
                <c:pt idx="341">
                  <c:v>28671</c:v>
                </c:pt>
                <c:pt idx="342">
                  <c:v>28702</c:v>
                </c:pt>
                <c:pt idx="343">
                  <c:v>28733</c:v>
                </c:pt>
                <c:pt idx="344">
                  <c:v>28763</c:v>
                </c:pt>
                <c:pt idx="345">
                  <c:v>28794</c:v>
                </c:pt>
                <c:pt idx="346">
                  <c:v>28824</c:v>
                </c:pt>
                <c:pt idx="347">
                  <c:v>28855</c:v>
                </c:pt>
                <c:pt idx="348">
                  <c:v>28886</c:v>
                </c:pt>
                <c:pt idx="349">
                  <c:v>28914</c:v>
                </c:pt>
                <c:pt idx="350">
                  <c:v>28945</c:v>
                </c:pt>
                <c:pt idx="351">
                  <c:v>28975</c:v>
                </c:pt>
                <c:pt idx="352">
                  <c:v>29006</c:v>
                </c:pt>
                <c:pt idx="353">
                  <c:v>29036</c:v>
                </c:pt>
                <c:pt idx="354">
                  <c:v>29067</c:v>
                </c:pt>
                <c:pt idx="355">
                  <c:v>29098</c:v>
                </c:pt>
                <c:pt idx="356">
                  <c:v>29128</c:v>
                </c:pt>
                <c:pt idx="357">
                  <c:v>29159</c:v>
                </c:pt>
                <c:pt idx="358">
                  <c:v>29189</c:v>
                </c:pt>
                <c:pt idx="359">
                  <c:v>29220</c:v>
                </c:pt>
                <c:pt idx="360">
                  <c:v>29251</c:v>
                </c:pt>
                <c:pt idx="361">
                  <c:v>29280</c:v>
                </c:pt>
                <c:pt idx="362">
                  <c:v>29311</c:v>
                </c:pt>
                <c:pt idx="363">
                  <c:v>29341</c:v>
                </c:pt>
                <c:pt idx="364">
                  <c:v>29372</c:v>
                </c:pt>
                <c:pt idx="365">
                  <c:v>29402</c:v>
                </c:pt>
                <c:pt idx="366">
                  <c:v>29433</c:v>
                </c:pt>
                <c:pt idx="367">
                  <c:v>29464</c:v>
                </c:pt>
                <c:pt idx="368">
                  <c:v>29494</c:v>
                </c:pt>
                <c:pt idx="369">
                  <c:v>29525</c:v>
                </c:pt>
                <c:pt idx="370">
                  <c:v>29555</c:v>
                </c:pt>
                <c:pt idx="371">
                  <c:v>29586</c:v>
                </c:pt>
                <c:pt idx="372">
                  <c:v>29617</c:v>
                </c:pt>
                <c:pt idx="373">
                  <c:v>29645</c:v>
                </c:pt>
                <c:pt idx="374">
                  <c:v>29676</c:v>
                </c:pt>
                <c:pt idx="375">
                  <c:v>29706</c:v>
                </c:pt>
                <c:pt idx="376">
                  <c:v>29737</c:v>
                </c:pt>
                <c:pt idx="377">
                  <c:v>29767</c:v>
                </c:pt>
                <c:pt idx="378">
                  <c:v>29798</c:v>
                </c:pt>
                <c:pt idx="379">
                  <c:v>29829</c:v>
                </c:pt>
                <c:pt idx="380">
                  <c:v>29859</c:v>
                </c:pt>
                <c:pt idx="381">
                  <c:v>29890</c:v>
                </c:pt>
                <c:pt idx="382">
                  <c:v>29920</c:v>
                </c:pt>
                <c:pt idx="383">
                  <c:v>29951</c:v>
                </c:pt>
                <c:pt idx="384">
                  <c:v>29982</c:v>
                </c:pt>
                <c:pt idx="385">
                  <c:v>30010</c:v>
                </c:pt>
                <c:pt idx="386">
                  <c:v>30041</c:v>
                </c:pt>
                <c:pt idx="387">
                  <c:v>30071</c:v>
                </c:pt>
                <c:pt idx="388">
                  <c:v>30102</c:v>
                </c:pt>
                <c:pt idx="389">
                  <c:v>30132</c:v>
                </c:pt>
                <c:pt idx="390">
                  <c:v>30163</c:v>
                </c:pt>
                <c:pt idx="391">
                  <c:v>30194</c:v>
                </c:pt>
                <c:pt idx="392">
                  <c:v>30224</c:v>
                </c:pt>
                <c:pt idx="393">
                  <c:v>30255</c:v>
                </c:pt>
                <c:pt idx="394">
                  <c:v>30285</c:v>
                </c:pt>
                <c:pt idx="395">
                  <c:v>30316</c:v>
                </c:pt>
                <c:pt idx="396">
                  <c:v>30347</c:v>
                </c:pt>
                <c:pt idx="397">
                  <c:v>30375</c:v>
                </c:pt>
                <c:pt idx="398">
                  <c:v>30406</c:v>
                </c:pt>
                <c:pt idx="399">
                  <c:v>30436</c:v>
                </c:pt>
                <c:pt idx="400">
                  <c:v>30467</c:v>
                </c:pt>
                <c:pt idx="401">
                  <c:v>30497</c:v>
                </c:pt>
                <c:pt idx="402">
                  <c:v>30528</c:v>
                </c:pt>
                <c:pt idx="403">
                  <c:v>30559</c:v>
                </c:pt>
                <c:pt idx="404">
                  <c:v>30589</c:v>
                </c:pt>
                <c:pt idx="405">
                  <c:v>30620</c:v>
                </c:pt>
                <c:pt idx="406">
                  <c:v>30650</c:v>
                </c:pt>
                <c:pt idx="407">
                  <c:v>30681</c:v>
                </c:pt>
                <c:pt idx="408">
                  <c:v>30712</c:v>
                </c:pt>
                <c:pt idx="409">
                  <c:v>30741</c:v>
                </c:pt>
                <c:pt idx="410">
                  <c:v>30772</c:v>
                </c:pt>
                <c:pt idx="411">
                  <c:v>30802</c:v>
                </c:pt>
                <c:pt idx="412">
                  <c:v>30833</c:v>
                </c:pt>
                <c:pt idx="413">
                  <c:v>30863</c:v>
                </c:pt>
                <c:pt idx="414">
                  <c:v>30894</c:v>
                </c:pt>
                <c:pt idx="415">
                  <c:v>30925</c:v>
                </c:pt>
                <c:pt idx="416">
                  <c:v>30955</c:v>
                </c:pt>
                <c:pt idx="417">
                  <c:v>30986</c:v>
                </c:pt>
                <c:pt idx="418">
                  <c:v>31016</c:v>
                </c:pt>
                <c:pt idx="419">
                  <c:v>31047</c:v>
                </c:pt>
                <c:pt idx="420">
                  <c:v>31078</c:v>
                </c:pt>
                <c:pt idx="421">
                  <c:v>31106</c:v>
                </c:pt>
                <c:pt idx="422">
                  <c:v>31137</c:v>
                </c:pt>
                <c:pt idx="423">
                  <c:v>31167</c:v>
                </c:pt>
                <c:pt idx="424">
                  <c:v>31198</c:v>
                </c:pt>
                <c:pt idx="425">
                  <c:v>31228</c:v>
                </c:pt>
                <c:pt idx="426">
                  <c:v>31259</c:v>
                </c:pt>
                <c:pt idx="427">
                  <c:v>31290</c:v>
                </c:pt>
                <c:pt idx="428">
                  <c:v>31320</c:v>
                </c:pt>
                <c:pt idx="429">
                  <c:v>31351</c:v>
                </c:pt>
                <c:pt idx="430">
                  <c:v>31381</c:v>
                </c:pt>
                <c:pt idx="431">
                  <c:v>31412</c:v>
                </c:pt>
                <c:pt idx="432">
                  <c:v>31443</c:v>
                </c:pt>
                <c:pt idx="433">
                  <c:v>31471</c:v>
                </c:pt>
                <c:pt idx="434">
                  <c:v>31502</c:v>
                </c:pt>
                <c:pt idx="435">
                  <c:v>31532</c:v>
                </c:pt>
                <c:pt idx="436">
                  <c:v>31563</c:v>
                </c:pt>
                <c:pt idx="437">
                  <c:v>31593</c:v>
                </c:pt>
                <c:pt idx="438">
                  <c:v>31624</c:v>
                </c:pt>
                <c:pt idx="439">
                  <c:v>31655</c:v>
                </c:pt>
                <c:pt idx="440">
                  <c:v>31685</c:v>
                </c:pt>
                <c:pt idx="441">
                  <c:v>31716</c:v>
                </c:pt>
                <c:pt idx="442">
                  <c:v>31746</c:v>
                </c:pt>
                <c:pt idx="443">
                  <c:v>31777</c:v>
                </c:pt>
                <c:pt idx="444">
                  <c:v>31808</c:v>
                </c:pt>
                <c:pt idx="445">
                  <c:v>31836</c:v>
                </c:pt>
                <c:pt idx="446">
                  <c:v>31867</c:v>
                </c:pt>
                <c:pt idx="447">
                  <c:v>31897</c:v>
                </c:pt>
                <c:pt idx="448">
                  <c:v>31928</c:v>
                </c:pt>
                <c:pt idx="449">
                  <c:v>31958</c:v>
                </c:pt>
                <c:pt idx="450">
                  <c:v>31989</c:v>
                </c:pt>
                <c:pt idx="451">
                  <c:v>32020</c:v>
                </c:pt>
                <c:pt idx="452">
                  <c:v>32050</c:v>
                </c:pt>
                <c:pt idx="453">
                  <c:v>32081</c:v>
                </c:pt>
                <c:pt idx="454">
                  <c:v>32111</c:v>
                </c:pt>
                <c:pt idx="455">
                  <c:v>32142</c:v>
                </c:pt>
                <c:pt idx="456">
                  <c:v>32173</c:v>
                </c:pt>
                <c:pt idx="457">
                  <c:v>32202</c:v>
                </c:pt>
                <c:pt idx="458">
                  <c:v>32233</c:v>
                </c:pt>
                <c:pt idx="459">
                  <c:v>32263</c:v>
                </c:pt>
                <c:pt idx="460">
                  <c:v>32294</c:v>
                </c:pt>
                <c:pt idx="461">
                  <c:v>32324</c:v>
                </c:pt>
                <c:pt idx="462">
                  <c:v>32355</c:v>
                </c:pt>
                <c:pt idx="463">
                  <c:v>32386</c:v>
                </c:pt>
                <c:pt idx="464">
                  <c:v>32416</c:v>
                </c:pt>
                <c:pt idx="465">
                  <c:v>32447</c:v>
                </c:pt>
                <c:pt idx="466">
                  <c:v>32477</c:v>
                </c:pt>
                <c:pt idx="467">
                  <c:v>32508</c:v>
                </c:pt>
                <c:pt idx="468">
                  <c:v>32539</c:v>
                </c:pt>
                <c:pt idx="469">
                  <c:v>32567</c:v>
                </c:pt>
                <c:pt idx="470">
                  <c:v>32598</c:v>
                </c:pt>
                <c:pt idx="471">
                  <c:v>32628</c:v>
                </c:pt>
                <c:pt idx="472">
                  <c:v>32659</c:v>
                </c:pt>
                <c:pt idx="473">
                  <c:v>32689</c:v>
                </c:pt>
                <c:pt idx="474">
                  <c:v>32720</c:v>
                </c:pt>
                <c:pt idx="475">
                  <c:v>32751</c:v>
                </c:pt>
                <c:pt idx="476">
                  <c:v>32781</c:v>
                </c:pt>
                <c:pt idx="477">
                  <c:v>32812</c:v>
                </c:pt>
                <c:pt idx="478">
                  <c:v>32842</c:v>
                </c:pt>
                <c:pt idx="479">
                  <c:v>32873</c:v>
                </c:pt>
                <c:pt idx="480">
                  <c:v>32904</c:v>
                </c:pt>
                <c:pt idx="481">
                  <c:v>32932</c:v>
                </c:pt>
                <c:pt idx="482">
                  <c:v>32963</c:v>
                </c:pt>
                <c:pt idx="483">
                  <c:v>32993</c:v>
                </c:pt>
                <c:pt idx="484">
                  <c:v>33024</c:v>
                </c:pt>
                <c:pt idx="485">
                  <c:v>33054</c:v>
                </c:pt>
                <c:pt idx="486">
                  <c:v>33085</c:v>
                </c:pt>
                <c:pt idx="487">
                  <c:v>33116</c:v>
                </c:pt>
                <c:pt idx="488">
                  <c:v>33146</c:v>
                </c:pt>
                <c:pt idx="489">
                  <c:v>33177</c:v>
                </c:pt>
                <c:pt idx="490">
                  <c:v>33207</c:v>
                </c:pt>
                <c:pt idx="491">
                  <c:v>33238</c:v>
                </c:pt>
                <c:pt idx="492">
                  <c:v>33269</c:v>
                </c:pt>
                <c:pt idx="493">
                  <c:v>33297</c:v>
                </c:pt>
                <c:pt idx="494">
                  <c:v>33328</c:v>
                </c:pt>
                <c:pt idx="495">
                  <c:v>33358</c:v>
                </c:pt>
                <c:pt idx="496">
                  <c:v>33389</c:v>
                </c:pt>
                <c:pt idx="497">
                  <c:v>33419</c:v>
                </c:pt>
                <c:pt idx="498">
                  <c:v>33450</c:v>
                </c:pt>
                <c:pt idx="499">
                  <c:v>33481</c:v>
                </c:pt>
                <c:pt idx="500">
                  <c:v>33511</c:v>
                </c:pt>
                <c:pt idx="501">
                  <c:v>33542</c:v>
                </c:pt>
                <c:pt idx="502">
                  <c:v>33572</c:v>
                </c:pt>
                <c:pt idx="503">
                  <c:v>33603</c:v>
                </c:pt>
                <c:pt idx="504">
                  <c:v>33634</c:v>
                </c:pt>
                <c:pt idx="505">
                  <c:v>33663</c:v>
                </c:pt>
                <c:pt idx="506">
                  <c:v>33694</c:v>
                </c:pt>
                <c:pt idx="507">
                  <c:v>33724</c:v>
                </c:pt>
                <c:pt idx="508">
                  <c:v>33755</c:v>
                </c:pt>
                <c:pt idx="509">
                  <c:v>33785</c:v>
                </c:pt>
                <c:pt idx="510">
                  <c:v>33816</c:v>
                </c:pt>
                <c:pt idx="511">
                  <c:v>33847</c:v>
                </c:pt>
                <c:pt idx="512">
                  <c:v>33877</c:v>
                </c:pt>
                <c:pt idx="513">
                  <c:v>33908</c:v>
                </c:pt>
                <c:pt idx="514">
                  <c:v>33938</c:v>
                </c:pt>
                <c:pt idx="515">
                  <c:v>33969</c:v>
                </c:pt>
                <c:pt idx="516">
                  <c:v>34000</c:v>
                </c:pt>
                <c:pt idx="517">
                  <c:v>34028</c:v>
                </c:pt>
                <c:pt idx="518">
                  <c:v>34059</c:v>
                </c:pt>
                <c:pt idx="519">
                  <c:v>34089</c:v>
                </c:pt>
                <c:pt idx="520">
                  <c:v>34120</c:v>
                </c:pt>
                <c:pt idx="521">
                  <c:v>34150</c:v>
                </c:pt>
                <c:pt idx="522">
                  <c:v>34181</c:v>
                </c:pt>
                <c:pt idx="523">
                  <c:v>34212</c:v>
                </c:pt>
                <c:pt idx="524">
                  <c:v>34242</c:v>
                </c:pt>
                <c:pt idx="525">
                  <c:v>34273</c:v>
                </c:pt>
                <c:pt idx="526">
                  <c:v>34303</c:v>
                </c:pt>
                <c:pt idx="527">
                  <c:v>34334</c:v>
                </c:pt>
                <c:pt idx="528">
                  <c:v>34365</c:v>
                </c:pt>
                <c:pt idx="529">
                  <c:v>34393</c:v>
                </c:pt>
                <c:pt idx="530">
                  <c:v>34424</c:v>
                </c:pt>
                <c:pt idx="531">
                  <c:v>34454</c:v>
                </c:pt>
                <c:pt idx="532">
                  <c:v>34485</c:v>
                </c:pt>
                <c:pt idx="533">
                  <c:v>34515</c:v>
                </c:pt>
                <c:pt idx="534">
                  <c:v>34546</c:v>
                </c:pt>
                <c:pt idx="535">
                  <c:v>34577</c:v>
                </c:pt>
                <c:pt idx="536">
                  <c:v>34607</c:v>
                </c:pt>
                <c:pt idx="537">
                  <c:v>34638</c:v>
                </c:pt>
                <c:pt idx="538">
                  <c:v>34668</c:v>
                </c:pt>
                <c:pt idx="539">
                  <c:v>34699</c:v>
                </c:pt>
                <c:pt idx="540">
                  <c:v>34730</c:v>
                </c:pt>
                <c:pt idx="541">
                  <c:v>34758</c:v>
                </c:pt>
                <c:pt idx="542">
                  <c:v>34789</c:v>
                </c:pt>
                <c:pt idx="543">
                  <c:v>34819</c:v>
                </c:pt>
                <c:pt idx="544">
                  <c:v>34850</c:v>
                </c:pt>
                <c:pt idx="545">
                  <c:v>34880</c:v>
                </c:pt>
                <c:pt idx="546">
                  <c:v>34911</c:v>
                </c:pt>
                <c:pt idx="547">
                  <c:v>34942</c:v>
                </c:pt>
                <c:pt idx="548">
                  <c:v>34972</c:v>
                </c:pt>
                <c:pt idx="549">
                  <c:v>35003</c:v>
                </c:pt>
                <c:pt idx="550">
                  <c:v>35033</c:v>
                </c:pt>
                <c:pt idx="551">
                  <c:v>35064</c:v>
                </c:pt>
                <c:pt idx="552">
                  <c:v>35095</c:v>
                </c:pt>
                <c:pt idx="553">
                  <c:v>35124</c:v>
                </c:pt>
                <c:pt idx="554">
                  <c:v>35155</c:v>
                </c:pt>
                <c:pt idx="555">
                  <c:v>35185</c:v>
                </c:pt>
                <c:pt idx="556">
                  <c:v>35216</c:v>
                </c:pt>
                <c:pt idx="557">
                  <c:v>35246</c:v>
                </c:pt>
                <c:pt idx="558">
                  <c:v>35277</c:v>
                </c:pt>
                <c:pt idx="559">
                  <c:v>35308</c:v>
                </c:pt>
                <c:pt idx="560">
                  <c:v>35338</c:v>
                </c:pt>
                <c:pt idx="561">
                  <c:v>35369</c:v>
                </c:pt>
                <c:pt idx="562">
                  <c:v>35399</c:v>
                </c:pt>
                <c:pt idx="563">
                  <c:v>35430</c:v>
                </c:pt>
                <c:pt idx="564">
                  <c:v>35461</c:v>
                </c:pt>
                <c:pt idx="565">
                  <c:v>35489</c:v>
                </c:pt>
                <c:pt idx="566">
                  <c:v>35520</c:v>
                </c:pt>
                <c:pt idx="567">
                  <c:v>35550</c:v>
                </c:pt>
                <c:pt idx="568">
                  <c:v>35581</c:v>
                </c:pt>
                <c:pt idx="569">
                  <c:v>35611</c:v>
                </c:pt>
                <c:pt idx="570">
                  <c:v>35642</c:v>
                </c:pt>
                <c:pt idx="571">
                  <c:v>35673</c:v>
                </c:pt>
                <c:pt idx="572">
                  <c:v>35703</c:v>
                </c:pt>
                <c:pt idx="573">
                  <c:v>35734</c:v>
                </c:pt>
                <c:pt idx="574">
                  <c:v>35764</c:v>
                </c:pt>
                <c:pt idx="575">
                  <c:v>35795</c:v>
                </c:pt>
                <c:pt idx="576">
                  <c:v>35826</c:v>
                </c:pt>
                <c:pt idx="577">
                  <c:v>35854</c:v>
                </c:pt>
                <c:pt idx="578">
                  <c:v>35885</c:v>
                </c:pt>
                <c:pt idx="579">
                  <c:v>35915</c:v>
                </c:pt>
                <c:pt idx="580">
                  <c:v>35946</c:v>
                </c:pt>
                <c:pt idx="581">
                  <c:v>35976</c:v>
                </c:pt>
                <c:pt idx="582">
                  <c:v>36007</c:v>
                </c:pt>
                <c:pt idx="583">
                  <c:v>36038</c:v>
                </c:pt>
                <c:pt idx="584">
                  <c:v>36068</c:v>
                </c:pt>
                <c:pt idx="585">
                  <c:v>36099</c:v>
                </c:pt>
                <c:pt idx="586">
                  <c:v>36129</c:v>
                </c:pt>
                <c:pt idx="587">
                  <c:v>36160</c:v>
                </c:pt>
                <c:pt idx="588">
                  <c:v>36191</c:v>
                </c:pt>
                <c:pt idx="589">
                  <c:v>36219</c:v>
                </c:pt>
                <c:pt idx="590">
                  <c:v>36250</c:v>
                </c:pt>
                <c:pt idx="591">
                  <c:v>36280</c:v>
                </c:pt>
                <c:pt idx="592">
                  <c:v>36311</c:v>
                </c:pt>
                <c:pt idx="593">
                  <c:v>36341</c:v>
                </c:pt>
                <c:pt idx="594">
                  <c:v>36372</c:v>
                </c:pt>
                <c:pt idx="595">
                  <c:v>36403</c:v>
                </c:pt>
                <c:pt idx="596">
                  <c:v>36433</c:v>
                </c:pt>
                <c:pt idx="597">
                  <c:v>36464</c:v>
                </c:pt>
                <c:pt idx="598">
                  <c:v>36494</c:v>
                </c:pt>
                <c:pt idx="599">
                  <c:v>36525</c:v>
                </c:pt>
                <c:pt idx="600">
                  <c:v>36556</c:v>
                </c:pt>
                <c:pt idx="601">
                  <c:v>36585</c:v>
                </c:pt>
                <c:pt idx="602">
                  <c:v>36616</c:v>
                </c:pt>
                <c:pt idx="603">
                  <c:v>36646</c:v>
                </c:pt>
                <c:pt idx="604">
                  <c:v>36677</c:v>
                </c:pt>
                <c:pt idx="605">
                  <c:v>36707</c:v>
                </c:pt>
                <c:pt idx="606">
                  <c:v>36738</c:v>
                </c:pt>
                <c:pt idx="607">
                  <c:v>36769</c:v>
                </c:pt>
                <c:pt idx="608">
                  <c:v>36799</c:v>
                </c:pt>
                <c:pt idx="609">
                  <c:v>36830</c:v>
                </c:pt>
                <c:pt idx="610">
                  <c:v>36860</c:v>
                </c:pt>
                <c:pt idx="611">
                  <c:v>36891</c:v>
                </c:pt>
              </c:numCache>
            </c:numRef>
          </c:cat>
          <c:val>
            <c:numRef>
              <c:f>tonnes_ha!$M$2:$M$613</c:f>
              <c:numCache>
                <c:formatCode>0</c:formatCode>
                <c:ptCount val="6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19.574709100355907</c:v>
                </c:pt>
                <c:pt idx="13">
                  <c:v>31.422647122036039</c:v>
                </c:pt>
                <c:pt idx="14">
                  <c:v>46.151627746451666</c:v>
                </c:pt>
                <c:pt idx="15">
                  <c:v>50.519508227340218</c:v>
                </c:pt>
                <c:pt idx="16">
                  <c:v>46.085254438752727</c:v>
                </c:pt>
                <c:pt idx="17">
                  <c:v>46.438401496998196</c:v>
                </c:pt>
                <c:pt idx="18">
                  <c:v>48.442311326775275</c:v>
                </c:pt>
                <c:pt idx="19">
                  <c:v>54.491045552460392</c:v>
                </c:pt>
                <c:pt idx="20">
                  <c:v>60.48487594974246</c:v>
                </c:pt>
                <c:pt idx="21">
                  <c:v>61.232689151601917</c:v>
                </c:pt>
                <c:pt idx="22">
                  <c:v>61.262981660455573</c:v>
                </c:pt>
                <c:pt idx="23">
                  <c:v>60.766980509314592</c:v>
                </c:pt>
                <c:pt idx="24">
                  <c:v>62.407934050801828</c:v>
                </c:pt>
                <c:pt idx="25">
                  <c:v>61.347748330519401</c:v>
                </c:pt>
                <c:pt idx="26">
                  <c:v>61.975221065327993</c:v>
                </c:pt>
                <c:pt idx="27">
                  <c:v>61.990896169064889</c:v>
                </c:pt>
                <c:pt idx="28">
                  <c:v>61.854876222765384</c:v>
                </c:pt>
                <c:pt idx="29">
                  <c:v>62.084120485003268</c:v>
                </c:pt>
                <c:pt idx="30">
                  <c:v>62.179683752935929</c:v>
                </c:pt>
                <c:pt idx="31">
                  <c:v>64.431350838774719</c:v>
                </c:pt>
                <c:pt idx="32">
                  <c:v>66.62038238060174</c:v>
                </c:pt>
                <c:pt idx="33">
                  <c:v>66.779370614460603</c:v>
                </c:pt>
                <c:pt idx="34">
                  <c:v>64.212796114604387</c:v>
                </c:pt>
                <c:pt idx="35">
                  <c:v>62.628748385080833</c:v>
                </c:pt>
                <c:pt idx="36">
                  <c:v>64.609194530013838</c:v>
                </c:pt>
                <c:pt idx="37">
                  <c:v>63.296818502714736</c:v>
                </c:pt>
                <c:pt idx="38">
                  <c:v>63.794980974162371</c:v>
                </c:pt>
                <c:pt idx="39">
                  <c:v>64.732247752362156</c:v>
                </c:pt>
                <c:pt idx="40">
                  <c:v>65.510946073542925</c:v>
                </c:pt>
                <c:pt idx="41">
                  <c:v>65.600986304882554</c:v>
                </c:pt>
                <c:pt idx="42">
                  <c:v>65.788061994543185</c:v>
                </c:pt>
                <c:pt idx="43">
                  <c:v>66.634545232371394</c:v>
                </c:pt>
                <c:pt idx="44">
                  <c:v>67.920634310699739</c:v>
                </c:pt>
                <c:pt idx="45">
                  <c:v>68.508334444659212</c:v>
                </c:pt>
                <c:pt idx="46">
                  <c:v>67.73979985850886</c:v>
                </c:pt>
                <c:pt idx="47">
                  <c:v>67.995785971632245</c:v>
                </c:pt>
                <c:pt idx="48">
                  <c:v>67.635058402543891</c:v>
                </c:pt>
                <c:pt idx="49">
                  <c:v>67.229559967062144</c:v>
                </c:pt>
                <c:pt idx="50">
                  <c:v>67.537858651218187</c:v>
                </c:pt>
                <c:pt idx="51">
                  <c:v>67.528305690106748</c:v>
                </c:pt>
                <c:pt idx="52">
                  <c:v>67.655634230367326</c:v>
                </c:pt>
                <c:pt idx="53">
                  <c:v>67.708785030141129</c:v>
                </c:pt>
                <c:pt idx="54">
                  <c:v>67.926533072842361</c:v>
                </c:pt>
                <c:pt idx="55">
                  <c:v>68.582143283057704</c:v>
                </c:pt>
                <c:pt idx="56">
                  <c:v>69.258650764918457</c:v>
                </c:pt>
                <c:pt idx="57">
                  <c:v>69.611910932354149</c:v>
                </c:pt>
                <c:pt idx="58">
                  <c:v>68.790892807893485</c:v>
                </c:pt>
                <c:pt idx="59">
                  <c:v>69.173672907282864</c:v>
                </c:pt>
                <c:pt idx="60">
                  <c:v>67.525832069787924</c:v>
                </c:pt>
                <c:pt idx="61">
                  <c:v>65.531352585937853</c:v>
                </c:pt>
                <c:pt idx="62">
                  <c:v>65.834254745953984</c:v>
                </c:pt>
                <c:pt idx="63">
                  <c:v>66.057996513988996</c:v>
                </c:pt>
                <c:pt idx="64">
                  <c:v>66.014669760005816</c:v>
                </c:pt>
                <c:pt idx="65">
                  <c:v>66.060813013410552</c:v>
                </c:pt>
                <c:pt idx="66">
                  <c:v>66.240040062447747</c:v>
                </c:pt>
                <c:pt idx="67">
                  <c:v>66.933217441792252</c:v>
                </c:pt>
                <c:pt idx="68">
                  <c:v>67.520095716238771</c:v>
                </c:pt>
                <c:pt idx="69">
                  <c:v>68.010401632016951</c:v>
                </c:pt>
                <c:pt idx="70">
                  <c:v>67.388368071012749</c:v>
                </c:pt>
                <c:pt idx="71">
                  <c:v>66.787069298796894</c:v>
                </c:pt>
                <c:pt idx="72">
                  <c:v>67.569618351812636</c:v>
                </c:pt>
                <c:pt idx="73">
                  <c:v>66.838442068003019</c:v>
                </c:pt>
                <c:pt idx="74">
                  <c:v>67.159278246398799</c:v>
                </c:pt>
                <c:pt idx="75">
                  <c:v>67.653884322714632</c:v>
                </c:pt>
                <c:pt idx="76">
                  <c:v>67.575003441324895</c:v>
                </c:pt>
                <c:pt idx="77">
                  <c:v>67.62912030835615</c:v>
                </c:pt>
                <c:pt idx="78">
                  <c:v>67.751874576997977</c:v>
                </c:pt>
                <c:pt idx="79">
                  <c:v>68.11093200944191</c:v>
                </c:pt>
                <c:pt idx="80">
                  <c:v>68.563611007171616</c:v>
                </c:pt>
                <c:pt idx="81">
                  <c:v>68.374276426774756</c:v>
                </c:pt>
                <c:pt idx="82">
                  <c:v>68.27675395087995</c:v>
                </c:pt>
                <c:pt idx="83">
                  <c:v>68.122393259759022</c:v>
                </c:pt>
                <c:pt idx="84">
                  <c:v>68.467255428681625</c:v>
                </c:pt>
                <c:pt idx="85">
                  <c:v>68.48381476973131</c:v>
                </c:pt>
                <c:pt idx="86">
                  <c:v>68.670632852198338</c:v>
                </c:pt>
                <c:pt idx="87">
                  <c:v>68.886648257473595</c:v>
                </c:pt>
                <c:pt idx="88">
                  <c:v>68.870155238226218</c:v>
                </c:pt>
                <c:pt idx="89">
                  <c:v>68.446723923897807</c:v>
                </c:pt>
                <c:pt idx="90">
                  <c:v>67.972992528360919</c:v>
                </c:pt>
                <c:pt idx="91">
                  <c:v>67.979076268417089</c:v>
                </c:pt>
                <c:pt idx="92">
                  <c:v>68.027837419362044</c:v>
                </c:pt>
                <c:pt idx="93">
                  <c:v>68.204357414471787</c:v>
                </c:pt>
                <c:pt idx="94">
                  <c:v>67.984605728608983</c:v>
                </c:pt>
                <c:pt idx="95">
                  <c:v>68.127353193036882</c:v>
                </c:pt>
                <c:pt idx="96">
                  <c:v>67.629723824835921</c:v>
                </c:pt>
                <c:pt idx="97">
                  <c:v>67.875651650953046</c:v>
                </c:pt>
                <c:pt idx="98">
                  <c:v>67.999120437227717</c:v>
                </c:pt>
                <c:pt idx="99">
                  <c:v>68.048017282287987</c:v>
                </c:pt>
                <c:pt idx="100">
                  <c:v>68.027194242403098</c:v>
                </c:pt>
                <c:pt idx="101">
                  <c:v>68.086518570801317</c:v>
                </c:pt>
                <c:pt idx="102">
                  <c:v>68.262099067145584</c:v>
                </c:pt>
                <c:pt idx="103">
                  <c:v>68.480710752222549</c:v>
                </c:pt>
                <c:pt idx="104">
                  <c:v>68.734803671694365</c:v>
                </c:pt>
                <c:pt idx="105">
                  <c:v>68.939004170846147</c:v>
                </c:pt>
                <c:pt idx="106">
                  <c:v>68.546910985911524</c:v>
                </c:pt>
                <c:pt idx="107">
                  <c:v>68.435119937337518</c:v>
                </c:pt>
                <c:pt idx="108">
                  <c:v>68.27440070578777</c:v>
                </c:pt>
                <c:pt idx="109">
                  <c:v>68.489361743660311</c:v>
                </c:pt>
                <c:pt idx="110">
                  <c:v>68.903035521309036</c:v>
                </c:pt>
                <c:pt idx="111">
                  <c:v>68.785685950646069</c:v>
                </c:pt>
                <c:pt idx="112">
                  <c:v>68.880810321976256</c:v>
                </c:pt>
                <c:pt idx="113">
                  <c:v>68.910527839443773</c:v>
                </c:pt>
                <c:pt idx="114">
                  <c:v>68.94585518643467</c:v>
                </c:pt>
                <c:pt idx="115">
                  <c:v>69.260565691802029</c:v>
                </c:pt>
                <c:pt idx="116">
                  <c:v>69.639081415909374</c:v>
                </c:pt>
                <c:pt idx="117">
                  <c:v>69.643493587044574</c:v>
                </c:pt>
                <c:pt idx="118">
                  <c:v>69.486944054586019</c:v>
                </c:pt>
                <c:pt idx="119">
                  <c:v>69.4892576277459</c:v>
                </c:pt>
                <c:pt idx="120">
                  <c:v>69.502885431039701</c:v>
                </c:pt>
                <c:pt idx="121">
                  <c:v>69.528129751204546</c:v>
                </c:pt>
                <c:pt idx="122">
                  <c:v>69.357732587332848</c:v>
                </c:pt>
                <c:pt idx="123">
                  <c:v>68.993205192098088</c:v>
                </c:pt>
                <c:pt idx="124">
                  <c:v>69.035616739177371</c:v>
                </c:pt>
                <c:pt idx="125">
                  <c:v>69.051501120737939</c:v>
                </c:pt>
                <c:pt idx="126">
                  <c:v>69.061142039116532</c:v>
                </c:pt>
                <c:pt idx="127">
                  <c:v>69.280580502167638</c:v>
                </c:pt>
                <c:pt idx="128">
                  <c:v>69.645156991191712</c:v>
                </c:pt>
                <c:pt idx="129">
                  <c:v>69.745671917373059</c:v>
                </c:pt>
                <c:pt idx="130">
                  <c:v>69.071511294457423</c:v>
                </c:pt>
                <c:pt idx="131">
                  <c:v>68.539295486015646</c:v>
                </c:pt>
                <c:pt idx="132">
                  <c:v>68.767808701982133</c:v>
                </c:pt>
                <c:pt idx="133">
                  <c:v>68.738208153467752</c:v>
                </c:pt>
                <c:pt idx="134">
                  <c:v>68.947153346950415</c:v>
                </c:pt>
                <c:pt idx="135">
                  <c:v>68.647064772564207</c:v>
                </c:pt>
                <c:pt idx="136">
                  <c:v>68.566210715113598</c:v>
                </c:pt>
                <c:pt idx="137">
                  <c:v>68.646764270872069</c:v>
                </c:pt>
                <c:pt idx="138">
                  <c:v>68.781926805038751</c:v>
                </c:pt>
                <c:pt idx="139">
                  <c:v>68.95549646994543</c:v>
                </c:pt>
                <c:pt idx="140">
                  <c:v>69.220526754879501</c:v>
                </c:pt>
                <c:pt idx="141">
                  <c:v>69.10913494274547</c:v>
                </c:pt>
                <c:pt idx="142">
                  <c:v>69.035697020412272</c:v>
                </c:pt>
                <c:pt idx="143">
                  <c:v>69.042506228362456</c:v>
                </c:pt>
                <c:pt idx="144">
                  <c:v>69.168967367638317</c:v>
                </c:pt>
                <c:pt idx="145">
                  <c:v>69.106095536776166</c:v>
                </c:pt>
                <c:pt idx="146">
                  <c:v>69.253547224527992</c:v>
                </c:pt>
                <c:pt idx="147">
                  <c:v>69.254107076459576</c:v>
                </c:pt>
                <c:pt idx="148">
                  <c:v>69.268722847647197</c:v>
                </c:pt>
                <c:pt idx="149">
                  <c:v>69.283332975724619</c:v>
                </c:pt>
                <c:pt idx="150">
                  <c:v>69.281268093154651</c:v>
                </c:pt>
                <c:pt idx="151">
                  <c:v>69.506167696782072</c:v>
                </c:pt>
                <c:pt idx="152">
                  <c:v>69.74239230654689</c:v>
                </c:pt>
                <c:pt idx="153">
                  <c:v>69.846703081498177</c:v>
                </c:pt>
                <c:pt idx="154">
                  <c:v>69.372118233631369</c:v>
                </c:pt>
                <c:pt idx="155">
                  <c:v>69.445148405286304</c:v>
                </c:pt>
                <c:pt idx="156">
                  <c:v>69.458976059279564</c:v>
                </c:pt>
                <c:pt idx="157">
                  <c:v>69.689419130982216</c:v>
                </c:pt>
                <c:pt idx="158">
                  <c:v>69.795946454962987</c:v>
                </c:pt>
                <c:pt idx="159">
                  <c:v>69.643580243425745</c:v>
                </c:pt>
                <c:pt idx="160">
                  <c:v>69.64039466641502</c:v>
                </c:pt>
                <c:pt idx="161">
                  <c:v>69.541671539622229</c:v>
                </c:pt>
                <c:pt idx="162">
                  <c:v>69.65120640869128</c:v>
                </c:pt>
                <c:pt idx="163">
                  <c:v>69.813182288804569</c:v>
                </c:pt>
                <c:pt idx="164">
                  <c:v>69.927653347851518</c:v>
                </c:pt>
                <c:pt idx="165">
                  <c:v>70.087302845639385</c:v>
                </c:pt>
                <c:pt idx="166">
                  <c:v>69.798472650957393</c:v>
                </c:pt>
                <c:pt idx="167">
                  <c:v>69.646114028701135</c:v>
                </c:pt>
                <c:pt idx="168">
                  <c:v>69.761696110006966</c:v>
                </c:pt>
                <c:pt idx="169">
                  <c:v>69.920992438493741</c:v>
                </c:pt>
                <c:pt idx="170">
                  <c:v>69.92809697366522</c:v>
                </c:pt>
                <c:pt idx="171">
                  <c:v>69.929424268199654</c:v>
                </c:pt>
                <c:pt idx="172">
                  <c:v>69.960166807389768</c:v>
                </c:pt>
                <c:pt idx="173">
                  <c:v>69.962551715418456</c:v>
                </c:pt>
                <c:pt idx="174">
                  <c:v>70.027877809223838</c:v>
                </c:pt>
                <c:pt idx="175">
                  <c:v>70.103729939248382</c:v>
                </c:pt>
                <c:pt idx="176">
                  <c:v>70.272796055475183</c:v>
                </c:pt>
                <c:pt idx="177">
                  <c:v>70.143504523317347</c:v>
                </c:pt>
                <c:pt idx="178">
                  <c:v>70.147137568168091</c:v>
                </c:pt>
                <c:pt idx="179">
                  <c:v>70.073348085660399</c:v>
                </c:pt>
                <c:pt idx="180">
                  <c:v>69.985730882309056</c:v>
                </c:pt>
                <c:pt idx="181">
                  <c:v>70.083155386144497</c:v>
                </c:pt>
                <c:pt idx="182">
                  <c:v>70.250239357553724</c:v>
                </c:pt>
                <c:pt idx="183">
                  <c:v>70.118005863720668</c:v>
                </c:pt>
                <c:pt idx="184">
                  <c:v>70.117646276793678</c:v>
                </c:pt>
                <c:pt idx="185">
                  <c:v>70.124405457215573</c:v>
                </c:pt>
                <c:pt idx="186">
                  <c:v>70.182657618306934</c:v>
                </c:pt>
                <c:pt idx="187">
                  <c:v>70.320849267157669</c:v>
                </c:pt>
                <c:pt idx="188">
                  <c:v>70.46785131529812</c:v>
                </c:pt>
                <c:pt idx="189">
                  <c:v>70.597544481611578</c:v>
                </c:pt>
                <c:pt idx="190">
                  <c:v>70.511740094826038</c:v>
                </c:pt>
                <c:pt idx="191">
                  <c:v>70.581933184626749</c:v>
                </c:pt>
                <c:pt idx="192">
                  <c:v>70.427606676888004</c:v>
                </c:pt>
                <c:pt idx="193">
                  <c:v>70.204179321503432</c:v>
                </c:pt>
                <c:pt idx="194">
                  <c:v>70.201036785690334</c:v>
                </c:pt>
                <c:pt idx="195">
                  <c:v>70.194784858801626</c:v>
                </c:pt>
                <c:pt idx="196">
                  <c:v>70.188414350529314</c:v>
                </c:pt>
                <c:pt idx="197">
                  <c:v>70.198370904292233</c:v>
                </c:pt>
                <c:pt idx="198">
                  <c:v>70.227541422554907</c:v>
                </c:pt>
                <c:pt idx="199">
                  <c:v>70.365250271234572</c:v>
                </c:pt>
                <c:pt idx="200">
                  <c:v>70.521500083467288</c:v>
                </c:pt>
                <c:pt idx="201">
                  <c:v>70.252997331053109</c:v>
                </c:pt>
                <c:pt idx="202">
                  <c:v>70.216087364856151</c:v>
                </c:pt>
                <c:pt idx="203">
                  <c:v>70.108484800694072</c:v>
                </c:pt>
                <c:pt idx="204">
                  <c:v>69.582726827950765</c:v>
                </c:pt>
                <c:pt idx="205">
                  <c:v>69.309771646014013</c:v>
                </c:pt>
                <c:pt idx="206">
                  <c:v>69.019581995758358</c:v>
                </c:pt>
                <c:pt idx="207">
                  <c:v>69.0537915167926</c:v>
                </c:pt>
                <c:pt idx="208">
                  <c:v>69.145476062427576</c:v>
                </c:pt>
                <c:pt idx="209">
                  <c:v>69.197794696747607</c:v>
                </c:pt>
                <c:pt idx="210">
                  <c:v>69.24837218941839</c:v>
                </c:pt>
                <c:pt idx="211">
                  <c:v>69.370849988175181</c:v>
                </c:pt>
                <c:pt idx="212">
                  <c:v>69.451719300879688</c:v>
                </c:pt>
                <c:pt idx="213">
                  <c:v>69.615327549748713</c:v>
                </c:pt>
                <c:pt idx="214">
                  <c:v>69.604146941469622</c:v>
                </c:pt>
                <c:pt idx="215">
                  <c:v>69.625466503628687</c:v>
                </c:pt>
                <c:pt idx="216">
                  <c:v>69.691168138836886</c:v>
                </c:pt>
                <c:pt idx="217">
                  <c:v>69.751738979700818</c:v>
                </c:pt>
                <c:pt idx="218">
                  <c:v>69.606085507755793</c:v>
                </c:pt>
                <c:pt idx="219">
                  <c:v>69.554539265962731</c:v>
                </c:pt>
                <c:pt idx="220">
                  <c:v>69.558011903525141</c:v>
                </c:pt>
                <c:pt idx="221">
                  <c:v>69.56871562575077</c:v>
                </c:pt>
                <c:pt idx="222">
                  <c:v>69.616161706324775</c:v>
                </c:pt>
                <c:pt idx="223">
                  <c:v>69.642868205013755</c:v>
                </c:pt>
                <c:pt idx="224">
                  <c:v>69.803116371178191</c:v>
                </c:pt>
                <c:pt idx="225">
                  <c:v>69.954732641636298</c:v>
                </c:pt>
                <c:pt idx="226">
                  <c:v>69.757491842495327</c:v>
                </c:pt>
                <c:pt idx="227">
                  <c:v>69.847405229359325</c:v>
                </c:pt>
                <c:pt idx="228">
                  <c:v>69.902751289105908</c:v>
                </c:pt>
                <c:pt idx="229">
                  <c:v>69.878101951702348</c:v>
                </c:pt>
                <c:pt idx="230">
                  <c:v>69.776921164567099</c:v>
                </c:pt>
                <c:pt idx="231">
                  <c:v>69.712845154613149</c:v>
                </c:pt>
                <c:pt idx="232">
                  <c:v>69.538138162997782</c:v>
                </c:pt>
                <c:pt idx="233">
                  <c:v>69.565004996291677</c:v>
                </c:pt>
                <c:pt idx="234">
                  <c:v>69.586361030775095</c:v>
                </c:pt>
                <c:pt idx="235">
                  <c:v>69.673737692431999</c:v>
                </c:pt>
                <c:pt idx="236">
                  <c:v>69.774166343432611</c:v>
                </c:pt>
                <c:pt idx="237">
                  <c:v>69.615272738852909</c:v>
                </c:pt>
                <c:pt idx="238">
                  <c:v>69.414112490866302</c:v>
                </c:pt>
                <c:pt idx="239">
                  <c:v>69.420176514841032</c:v>
                </c:pt>
                <c:pt idx="240">
                  <c:v>69.515361605523267</c:v>
                </c:pt>
                <c:pt idx="241">
                  <c:v>69.513210391095427</c:v>
                </c:pt>
                <c:pt idx="242">
                  <c:v>69.612973342490648</c:v>
                </c:pt>
                <c:pt idx="243">
                  <c:v>69.671061648011062</c:v>
                </c:pt>
                <c:pt idx="244">
                  <c:v>69.658350480218203</c:v>
                </c:pt>
                <c:pt idx="245">
                  <c:v>69.659057835444372</c:v>
                </c:pt>
                <c:pt idx="246">
                  <c:v>69.727236720683649</c:v>
                </c:pt>
                <c:pt idx="247">
                  <c:v>69.769176621217881</c:v>
                </c:pt>
                <c:pt idx="248">
                  <c:v>69.913521101690051</c:v>
                </c:pt>
                <c:pt idx="249">
                  <c:v>69.971369602566241</c:v>
                </c:pt>
                <c:pt idx="250">
                  <c:v>69.879361626026082</c:v>
                </c:pt>
                <c:pt idx="251">
                  <c:v>69.74161005717157</c:v>
                </c:pt>
                <c:pt idx="252">
                  <c:v>69.521778420670657</c:v>
                </c:pt>
                <c:pt idx="253">
                  <c:v>69.403251668656978</c:v>
                </c:pt>
                <c:pt idx="254">
                  <c:v>69.325248554796715</c:v>
                </c:pt>
                <c:pt idx="255">
                  <c:v>69.037735555679063</c:v>
                </c:pt>
                <c:pt idx="256">
                  <c:v>69.038535954903921</c:v>
                </c:pt>
                <c:pt idx="257">
                  <c:v>69.039292413849182</c:v>
                </c:pt>
                <c:pt idx="258">
                  <c:v>69.042223551271391</c:v>
                </c:pt>
                <c:pt idx="259">
                  <c:v>69.183614030942152</c:v>
                </c:pt>
                <c:pt idx="260">
                  <c:v>69.283825017285622</c:v>
                </c:pt>
                <c:pt idx="261">
                  <c:v>69.288602832905383</c:v>
                </c:pt>
                <c:pt idx="262">
                  <c:v>69.211647470398603</c:v>
                </c:pt>
                <c:pt idx="263">
                  <c:v>69.216012713757806</c:v>
                </c:pt>
                <c:pt idx="264">
                  <c:v>69.135832604611807</c:v>
                </c:pt>
                <c:pt idx="265">
                  <c:v>69.117594634203996</c:v>
                </c:pt>
                <c:pt idx="266">
                  <c:v>69.233684949705903</c:v>
                </c:pt>
                <c:pt idx="267">
                  <c:v>69.294822239059087</c:v>
                </c:pt>
                <c:pt idx="268">
                  <c:v>69.418011734345313</c:v>
                </c:pt>
                <c:pt idx="269">
                  <c:v>69.431167204452962</c:v>
                </c:pt>
                <c:pt idx="270">
                  <c:v>69.473247022914563</c:v>
                </c:pt>
                <c:pt idx="271">
                  <c:v>69.528968636029546</c:v>
                </c:pt>
                <c:pt idx="272">
                  <c:v>69.668084203489428</c:v>
                </c:pt>
                <c:pt idx="273">
                  <c:v>69.746364975177102</c:v>
                </c:pt>
                <c:pt idx="274">
                  <c:v>69.641799625978891</c:v>
                </c:pt>
                <c:pt idx="275">
                  <c:v>69.688526588695836</c:v>
                </c:pt>
                <c:pt idx="276">
                  <c:v>69.694883739340781</c:v>
                </c:pt>
                <c:pt idx="277">
                  <c:v>69.794833412117498</c:v>
                </c:pt>
                <c:pt idx="278">
                  <c:v>69.759591549494473</c:v>
                </c:pt>
                <c:pt idx="279">
                  <c:v>69.675070801344745</c:v>
                </c:pt>
                <c:pt idx="280">
                  <c:v>69.676242656502296</c:v>
                </c:pt>
                <c:pt idx="281">
                  <c:v>69.683655879086928</c:v>
                </c:pt>
                <c:pt idx="282">
                  <c:v>69.701977699617103</c:v>
                </c:pt>
                <c:pt idx="283">
                  <c:v>69.822055344751959</c:v>
                </c:pt>
                <c:pt idx="284">
                  <c:v>69.80519435052453</c:v>
                </c:pt>
                <c:pt idx="285">
                  <c:v>69.905051268691068</c:v>
                </c:pt>
                <c:pt idx="286">
                  <c:v>69.847235853152995</c:v>
                </c:pt>
                <c:pt idx="287">
                  <c:v>69.844792811158442</c:v>
                </c:pt>
                <c:pt idx="288">
                  <c:v>69.909083589786945</c:v>
                </c:pt>
                <c:pt idx="289">
                  <c:v>69.929986479699636</c:v>
                </c:pt>
                <c:pt idx="290">
                  <c:v>69.935891742732736</c:v>
                </c:pt>
                <c:pt idx="291">
                  <c:v>69.815928908028397</c:v>
                </c:pt>
                <c:pt idx="292">
                  <c:v>69.825716355521791</c:v>
                </c:pt>
                <c:pt idx="293">
                  <c:v>69.830833334272569</c:v>
                </c:pt>
                <c:pt idx="294">
                  <c:v>69.811937486141815</c:v>
                </c:pt>
                <c:pt idx="295">
                  <c:v>69.896017197744825</c:v>
                </c:pt>
                <c:pt idx="296">
                  <c:v>70.055791485967163</c:v>
                </c:pt>
                <c:pt idx="297">
                  <c:v>70.039599537577473</c:v>
                </c:pt>
                <c:pt idx="298">
                  <c:v>69.8720910142262</c:v>
                </c:pt>
                <c:pt idx="299">
                  <c:v>69.804037378225715</c:v>
                </c:pt>
                <c:pt idx="300">
                  <c:v>69.730082526754344</c:v>
                </c:pt>
                <c:pt idx="301">
                  <c:v>69.733835478207169</c:v>
                </c:pt>
                <c:pt idx="302">
                  <c:v>69.740348189206301</c:v>
                </c:pt>
                <c:pt idx="303">
                  <c:v>69.732472013618192</c:v>
                </c:pt>
                <c:pt idx="304">
                  <c:v>69.742224093742564</c:v>
                </c:pt>
                <c:pt idx="305">
                  <c:v>69.754538475293288</c:v>
                </c:pt>
                <c:pt idx="306">
                  <c:v>69.793292030094264</c:v>
                </c:pt>
                <c:pt idx="307">
                  <c:v>69.888532930557531</c:v>
                </c:pt>
                <c:pt idx="308">
                  <c:v>70.006475987329168</c:v>
                </c:pt>
                <c:pt idx="309">
                  <c:v>70.054123032500087</c:v>
                </c:pt>
                <c:pt idx="310">
                  <c:v>69.949882005309036</c:v>
                </c:pt>
                <c:pt idx="311">
                  <c:v>69.780763976778871</c:v>
                </c:pt>
                <c:pt idx="312">
                  <c:v>69.741603508488339</c:v>
                </c:pt>
                <c:pt idx="313">
                  <c:v>69.821904954279205</c:v>
                </c:pt>
                <c:pt idx="314">
                  <c:v>69.529836110851946</c:v>
                </c:pt>
                <c:pt idx="315">
                  <c:v>69.356820023218376</c:v>
                </c:pt>
                <c:pt idx="316">
                  <c:v>69.295585218218065</c:v>
                </c:pt>
                <c:pt idx="317">
                  <c:v>69.318341745446844</c:v>
                </c:pt>
                <c:pt idx="318">
                  <c:v>69.338661073591908</c:v>
                </c:pt>
                <c:pt idx="319">
                  <c:v>69.433651261463922</c:v>
                </c:pt>
                <c:pt idx="320">
                  <c:v>69.498876703833474</c:v>
                </c:pt>
                <c:pt idx="321">
                  <c:v>69.362569951562776</c:v>
                </c:pt>
                <c:pt idx="322">
                  <c:v>69.316230522131477</c:v>
                </c:pt>
                <c:pt idx="323">
                  <c:v>69.321458382760454</c:v>
                </c:pt>
                <c:pt idx="324">
                  <c:v>69.053929731603901</c:v>
                </c:pt>
                <c:pt idx="325">
                  <c:v>69.190981621724887</c:v>
                </c:pt>
                <c:pt idx="326">
                  <c:v>69.060076498192103</c:v>
                </c:pt>
                <c:pt idx="327">
                  <c:v>69.143772445443432</c:v>
                </c:pt>
                <c:pt idx="328">
                  <c:v>69.153704059234727</c:v>
                </c:pt>
                <c:pt idx="329">
                  <c:v>69.161885368857028</c:v>
                </c:pt>
                <c:pt idx="330">
                  <c:v>69.193923289966222</c:v>
                </c:pt>
                <c:pt idx="331">
                  <c:v>69.266432852623112</c:v>
                </c:pt>
                <c:pt idx="332">
                  <c:v>69.249335944825035</c:v>
                </c:pt>
                <c:pt idx="333">
                  <c:v>69.289596747031752</c:v>
                </c:pt>
                <c:pt idx="334">
                  <c:v>69.085999246394735</c:v>
                </c:pt>
                <c:pt idx="335">
                  <c:v>68.932982333933225</c:v>
                </c:pt>
                <c:pt idx="336">
                  <c:v>68.368405450942674</c:v>
                </c:pt>
                <c:pt idx="337">
                  <c:v>68.405203041508486</c:v>
                </c:pt>
                <c:pt idx="338">
                  <c:v>68.299885437213135</c:v>
                </c:pt>
                <c:pt idx="339">
                  <c:v>68.340915662526626</c:v>
                </c:pt>
                <c:pt idx="340">
                  <c:v>68.379089981578986</c:v>
                </c:pt>
                <c:pt idx="341">
                  <c:v>68.390496079918705</c:v>
                </c:pt>
                <c:pt idx="342">
                  <c:v>68.384937403418917</c:v>
                </c:pt>
                <c:pt idx="343">
                  <c:v>68.474371488109114</c:v>
                </c:pt>
                <c:pt idx="344">
                  <c:v>68.5526175174694</c:v>
                </c:pt>
                <c:pt idx="345">
                  <c:v>68.606628818944671</c:v>
                </c:pt>
                <c:pt idx="346">
                  <c:v>68.604155643591454</c:v>
                </c:pt>
                <c:pt idx="347">
                  <c:v>68.649666572750604</c:v>
                </c:pt>
                <c:pt idx="348">
                  <c:v>68.661127477497146</c:v>
                </c:pt>
                <c:pt idx="349">
                  <c:v>68.65335908756704</c:v>
                </c:pt>
                <c:pt idx="350">
                  <c:v>68.716180326979895</c:v>
                </c:pt>
                <c:pt idx="351">
                  <c:v>68.752708188039804</c:v>
                </c:pt>
                <c:pt idx="352">
                  <c:v>68.749308202266221</c:v>
                </c:pt>
                <c:pt idx="353">
                  <c:v>68.758544368736978</c:v>
                </c:pt>
                <c:pt idx="354">
                  <c:v>68.790777344858739</c:v>
                </c:pt>
                <c:pt idx="355">
                  <c:v>68.779531844431801</c:v>
                </c:pt>
                <c:pt idx="356">
                  <c:v>68.877331155032337</c:v>
                </c:pt>
                <c:pt idx="357">
                  <c:v>68.81255034226497</c:v>
                </c:pt>
                <c:pt idx="358">
                  <c:v>68.624046111239608</c:v>
                </c:pt>
                <c:pt idx="359">
                  <c:v>68.619090100239077</c:v>
                </c:pt>
                <c:pt idx="360">
                  <c:v>68.550089920497143</c:v>
                </c:pt>
                <c:pt idx="361">
                  <c:v>68.561489494778584</c:v>
                </c:pt>
                <c:pt idx="362">
                  <c:v>68.625495793839391</c:v>
                </c:pt>
                <c:pt idx="363">
                  <c:v>68.69137157445968</c:v>
                </c:pt>
                <c:pt idx="364">
                  <c:v>68.697437417328814</c:v>
                </c:pt>
                <c:pt idx="365">
                  <c:v>68.70452479817115</c:v>
                </c:pt>
                <c:pt idx="366">
                  <c:v>68.703094841251897</c:v>
                </c:pt>
                <c:pt idx="367">
                  <c:v>68.795221312810867</c:v>
                </c:pt>
                <c:pt idx="368">
                  <c:v>68.823893050824609</c:v>
                </c:pt>
                <c:pt idx="369">
                  <c:v>68.947423721977756</c:v>
                </c:pt>
                <c:pt idx="370">
                  <c:v>68.777650602143822</c:v>
                </c:pt>
                <c:pt idx="371">
                  <c:v>68.798886688891074</c:v>
                </c:pt>
                <c:pt idx="372">
                  <c:v>68.525038223999005</c:v>
                </c:pt>
                <c:pt idx="373">
                  <c:v>68.497343580739141</c:v>
                </c:pt>
                <c:pt idx="374">
                  <c:v>68.494737607948863</c:v>
                </c:pt>
                <c:pt idx="375">
                  <c:v>68.552665235950059</c:v>
                </c:pt>
                <c:pt idx="376">
                  <c:v>68.559704494985752</c:v>
                </c:pt>
                <c:pt idx="377">
                  <c:v>68.563993857322217</c:v>
                </c:pt>
                <c:pt idx="378">
                  <c:v>68.565378846345823</c:v>
                </c:pt>
                <c:pt idx="379">
                  <c:v>68.661523901764454</c:v>
                </c:pt>
                <c:pt idx="380">
                  <c:v>68.721600060053419</c:v>
                </c:pt>
                <c:pt idx="381">
                  <c:v>68.78238203222584</c:v>
                </c:pt>
                <c:pt idx="382">
                  <c:v>68.781079432208102</c:v>
                </c:pt>
                <c:pt idx="383">
                  <c:v>68.749563828175425</c:v>
                </c:pt>
                <c:pt idx="384">
                  <c:v>68.738822396744524</c:v>
                </c:pt>
                <c:pt idx="385">
                  <c:v>68.798467044501749</c:v>
                </c:pt>
                <c:pt idx="386">
                  <c:v>68.856211105220353</c:v>
                </c:pt>
                <c:pt idx="387">
                  <c:v>68.864278785654278</c:v>
                </c:pt>
                <c:pt idx="388">
                  <c:v>68.867978870637643</c:v>
                </c:pt>
                <c:pt idx="389">
                  <c:v>68.874327295365447</c:v>
                </c:pt>
                <c:pt idx="390">
                  <c:v>68.861194811831979</c:v>
                </c:pt>
                <c:pt idx="391">
                  <c:v>68.94656465406068</c:v>
                </c:pt>
                <c:pt idx="392">
                  <c:v>69.035053356483743</c:v>
                </c:pt>
                <c:pt idx="393">
                  <c:v>68.981455312948526</c:v>
                </c:pt>
                <c:pt idx="394">
                  <c:v>68.998101744240614</c:v>
                </c:pt>
                <c:pt idx="395">
                  <c:v>68.941735118821128</c:v>
                </c:pt>
                <c:pt idx="396">
                  <c:v>68.920183352831828</c:v>
                </c:pt>
                <c:pt idx="397">
                  <c:v>68.913057261218626</c:v>
                </c:pt>
                <c:pt idx="398">
                  <c:v>68.962269778727688</c:v>
                </c:pt>
                <c:pt idx="399">
                  <c:v>68.906533543277178</c:v>
                </c:pt>
                <c:pt idx="400">
                  <c:v>68.905943818057253</c:v>
                </c:pt>
                <c:pt idx="401">
                  <c:v>68.892577653267168</c:v>
                </c:pt>
                <c:pt idx="402">
                  <c:v>68.92681412638828</c:v>
                </c:pt>
                <c:pt idx="403">
                  <c:v>68.991902767393057</c:v>
                </c:pt>
                <c:pt idx="404">
                  <c:v>69.043097389658215</c:v>
                </c:pt>
                <c:pt idx="405">
                  <c:v>69.045810867225072</c:v>
                </c:pt>
                <c:pt idx="406">
                  <c:v>68.996371239415424</c:v>
                </c:pt>
                <c:pt idx="407">
                  <c:v>68.893141051462152</c:v>
                </c:pt>
                <c:pt idx="408">
                  <c:v>68.965251634452756</c:v>
                </c:pt>
                <c:pt idx="409">
                  <c:v>69.028219650950419</c:v>
                </c:pt>
                <c:pt idx="410">
                  <c:v>69.01826724706082</c:v>
                </c:pt>
                <c:pt idx="411">
                  <c:v>69.026890416247952</c:v>
                </c:pt>
                <c:pt idx="412">
                  <c:v>69.021704296956926</c:v>
                </c:pt>
                <c:pt idx="413">
                  <c:v>69.013289787947386</c:v>
                </c:pt>
                <c:pt idx="414">
                  <c:v>69.040001781720235</c:v>
                </c:pt>
                <c:pt idx="415">
                  <c:v>69.083213107548261</c:v>
                </c:pt>
                <c:pt idx="416">
                  <c:v>69.193465213350066</c:v>
                </c:pt>
                <c:pt idx="417">
                  <c:v>69.134467509294439</c:v>
                </c:pt>
                <c:pt idx="418">
                  <c:v>69.075984356000248</c:v>
                </c:pt>
                <c:pt idx="419">
                  <c:v>69.095753972125422</c:v>
                </c:pt>
                <c:pt idx="420">
                  <c:v>68.963125078782298</c:v>
                </c:pt>
                <c:pt idx="421">
                  <c:v>69.023965960003281</c:v>
                </c:pt>
                <c:pt idx="422">
                  <c:v>69.108405960467721</c:v>
                </c:pt>
                <c:pt idx="423">
                  <c:v>69.115666186025038</c:v>
                </c:pt>
                <c:pt idx="424">
                  <c:v>69.114302890395706</c:v>
                </c:pt>
                <c:pt idx="425">
                  <c:v>69.119926924467691</c:v>
                </c:pt>
                <c:pt idx="426">
                  <c:v>69.142133414864688</c:v>
                </c:pt>
                <c:pt idx="427">
                  <c:v>69.196619762326222</c:v>
                </c:pt>
                <c:pt idx="428">
                  <c:v>69.256158292389543</c:v>
                </c:pt>
                <c:pt idx="429">
                  <c:v>69.211763741215393</c:v>
                </c:pt>
                <c:pt idx="430">
                  <c:v>69.183223282728832</c:v>
                </c:pt>
                <c:pt idx="431">
                  <c:v>69.129541789230274</c:v>
                </c:pt>
                <c:pt idx="432">
                  <c:v>69.173148951848972</c:v>
                </c:pt>
                <c:pt idx="433">
                  <c:v>69.229220031616236</c:v>
                </c:pt>
                <c:pt idx="434">
                  <c:v>69.273470442530723</c:v>
                </c:pt>
                <c:pt idx="435">
                  <c:v>69.265503030787301</c:v>
                </c:pt>
                <c:pt idx="436">
                  <c:v>69.267845073626461</c:v>
                </c:pt>
                <c:pt idx="437">
                  <c:v>69.271227660423591</c:v>
                </c:pt>
                <c:pt idx="438">
                  <c:v>69.280986803021108</c:v>
                </c:pt>
                <c:pt idx="439">
                  <c:v>69.271921853779986</c:v>
                </c:pt>
                <c:pt idx="440">
                  <c:v>69.385502929930524</c:v>
                </c:pt>
                <c:pt idx="441">
                  <c:v>69.327952912239226</c:v>
                </c:pt>
                <c:pt idx="442">
                  <c:v>69.279879737056746</c:v>
                </c:pt>
                <c:pt idx="443">
                  <c:v>69.165353951833765</c:v>
                </c:pt>
                <c:pt idx="444">
                  <c:v>69.210179045731394</c:v>
                </c:pt>
                <c:pt idx="445">
                  <c:v>69.25033406054898</c:v>
                </c:pt>
                <c:pt idx="446">
                  <c:v>69.262324073370948</c:v>
                </c:pt>
                <c:pt idx="447">
                  <c:v>69.287557945274273</c:v>
                </c:pt>
                <c:pt idx="448">
                  <c:v>69.289515505082534</c:v>
                </c:pt>
                <c:pt idx="449">
                  <c:v>69.293748234690995</c:v>
                </c:pt>
                <c:pt idx="450">
                  <c:v>69.323763747213221</c:v>
                </c:pt>
                <c:pt idx="451">
                  <c:v>69.345362377287174</c:v>
                </c:pt>
                <c:pt idx="452">
                  <c:v>69.241261055336736</c:v>
                </c:pt>
                <c:pt idx="453">
                  <c:v>69.334256819938602</c:v>
                </c:pt>
                <c:pt idx="454">
                  <c:v>69.293556954813354</c:v>
                </c:pt>
                <c:pt idx="455">
                  <c:v>69.294182992240593</c:v>
                </c:pt>
                <c:pt idx="456">
                  <c:v>69.336461820403542</c:v>
                </c:pt>
                <c:pt idx="457">
                  <c:v>69.371725231131208</c:v>
                </c:pt>
                <c:pt idx="458">
                  <c:v>69.342254583555274</c:v>
                </c:pt>
                <c:pt idx="459">
                  <c:v>69.293041496096137</c:v>
                </c:pt>
                <c:pt idx="460">
                  <c:v>69.292875282358708</c:v>
                </c:pt>
                <c:pt idx="461">
                  <c:v>69.290603058830015</c:v>
                </c:pt>
                <c:pt idx="462">
                  <c:v>69.332075897729823</c:v>
                </c:pt>
                <c:pt idx="463">
                  <c:v>69.357254367888672</c:v>
                </c:pt>
                <c:pt idx="464">
                  <c:v>69.418942562595973</c:v>
                </c:pt>
                <c:pt idx="465">
                  <c:v>69.428595899866153</c:v>
                </c:pt>
                <c:pt idx="466">
                  <c:v>69.419212976634597</c:v>
                </c:pt>
                <c:pt idx="467">
                  <c:v>69.40223254352685</c:v>
                </c:pt>
                <c:pt idx="468">
                  <c:v>69.449211366113801</c:v>
                </c:pt>
                <c:pt idx="469">
                  <c:v>69.249839990961618</c:v>
                </c:pt>
                <c:pt idx="470">
                  <c:v>69.307520760298175</c:v>
                </c:pt>
                <c:pt idx="471">
                  <c:v>69.229842209641419</c:v>
                </c:pt>
                <c:pt idx="472">
                  <c:v>69.258987049877462</c:v>
                </c:pt>
                <c:pt idx="473">
                  <c:v>69.227539701697296</c:v>
                </c:pt>
                <c:pt idx="474">
                  <c:v>69.231936195046814</c:v>
                </c:pt>
                <c:pt idx="475">
                  <c:v>69.308781595677075</c:v>
                </c:pt>
                <c:pt idx="476">
                  <c:v>69.387451597638488</c:v>
                </c:pt>
                <c:pt idx="477">
                  <c:v>69.415779852108926</c:v>
                </c:pt>
                <c:pt idx="478">
                  <c:v>69.24214726687066</c:v>
                </c:pt>
                <c:pt idx="479">
                  <c:v>69.199263981816216</c:v>
                </c:pt>
                <c:pt idx="480">
                  <c:v>69.297327348858161</c:v>
                </c:pt>
                <c:pt idx="481">
                  <c:v>69.328012921499621</c:v>
                </c:pt>
                <c:pt idx="482">
                  <c:v>69.336569596432895</c:v>
                </c:pt>
                <c:pt idx="483">
                  <c:v>69.239572965556178</c:v>
                </c:pt>
                <c:pt idx="484">
                  <c:v>69.254976148588085</c:v>
                </c:pt>
                <c:pt idx="485">
                  <c:v>69.260149184273729</c:v>
                </c:pt>
                <c:pt idx="486">
                  <c:v>69.253710912793792</c:v>
                </c:pt>
                <c:pt idx="487">
                  <c:v>69.327856116344691</c:v>
                </c:pt>
                <c:pt idx="488">
                  <c:v>69.412562863838545</c:v>
                </c:pt>
                <c:pt idx="489">
                  <c:v>69.432080780977302</c:v>
                </c:pt>
                <c:pt idx="490">
                  <c:v>69.410953576448833</c:v>
                </c:pt>
                <c:pt idx="491">
                  <c:v>69.302539880131306</c:v>
                </c:pt>
                <c:pt idx="492">
                  <c:v>69.204087301767984</c:v>
                </c:pt>
                <c:pt idx="493">
                  <c:v>69.277614126810334</c:v>
                </c:pt>
                <c:pt idx="494">
                  <c:v>69.067490423727762</c:v>
                </c:pt>
                <c:pt idx="495">
                  <c:v>69.120262055721099</c:v>
                </c:pt>
                <c:pt idx="496">
                  <c:v>69.122110186320654</c:v>
                </c:pt>
                <c:pt idx="497">
                  <c:v>69.123910033744934</c:v>
                </c:pt>
                <c:pt idx="498">
                  <c:v>69.15711483864753</c:v>
                </c:pt>
                <c:pt idx="499">
                  <c:v>69.194507631426077</c:v>
                </c:pt>
                <c:pt idx="500">
                  <c:v>69.253880271512543</c:v>
                </c:pt>
                <c:pt idx="501">
                  <c:v>69.290251572038017</c:v>
                </c:pt>
                <c:pt idx="502">
                  <c:v>69.258792357995574</c:v>
                </c:pt>
                <c:pt idx="503">
                  <c:v>69.264907715881236</c:v>
                </c:pt>
                <c:pt idx="504">
                  <c:v>69.280205062581828</c:v>
                </c:pt>
                <c:pt idx="505">
                  <c:v>69.344827837112504</c:v>
                </c:pt>
                <c:pt idx="506">
                  <c:v>69.381320402105658</c:v>
                </c:pt>
                <c:pt idx="507">
                  <c:v>69.383999358794071</c:v>
                </c:pt>
                <c:pt idx="508">
                  <c:v>69.384578202011681</c:v>
                </c:pt>
                <c:pt idx="509">
                  <c:v>69.387712500944232</c:v>
                </c:pt>
                <c:pt idx="510">
                  <c:v>69.395509894602512</c:v>
                </c:pt>
                <c:pt idx="511">
                  <c:v>69.43272549463876</c:v>
                </c:pt>
                <c:pt idx="512">
                  <c:v>69.506493556716151</c:v>
                </c:pt>
                <c:pt idx="513">
                  <c:v>69.539660390785016</c:v>
                </c:pt>
                <c:pt idx="514">
                  <c:v>69.375827230059969</c:v>
                </c:pt>
                <c:pt idx="515">
                  <c:v>69.286328093736174</c:v>
                </c:pt>
                <c:pt idx="516">
                  <c:v>69.28808804969438</c:v>
                </c:pt>
                <c:pt idx="517">
                  <c:v>69.357163624527885</c:v>
                </c:pt>
                <c:pt idx="518">
                  <c:v>69.318932428467818</c:v>
                </c:pt>
                <c:pt idx="519">
                  <c:v>69.365084979098299</c:v>
                </c:pt>
                <c:pt idx="520">
                  <c:v>69.365272598244218</c:v>
                </c:pt>
                <c:pt idx="521">
                  <c:v>69.368922865945351</c:v>
                </c:pt>
                <c:pt idx="522">
                  <c:v>69.380614311566077</c:v>
                </c:pt>
                <c:pt idx="523">
                  <c:v>69.418836845028295</c:v>
                </c:pt>
                <c:pt idx="524">
                  <c:v>69.477634935861758</c:v>
                </c:pt>
                <c:pt idx="525">
                  <c:v>69.319438142565843</c:v>
                </c:pt>
                <c:pt idx="526">
                  <c:v>69.297768772303513</c:v>
                </c:pt>
                <c:pt idx="527">
                  <c:v>69.253900287920473</c:v>
                </c:pt>
                <c:pt idx="528">
                  <c:v>69.291955279991939</c:v>
                </c:pt>
                <c:pt idx="529">
                  <c:v>69.252543708217559</c:v>
                </c:pt>
                <c:pt idx="530">
                  <c:v>69.31597812134801</c:v>
                </c:pt>
                <c:pt idx="531">
                  <c:v>69.365240025370127</c:v>
                </c:pt>
                <c:pt idx="532">
                  <c:v>69.414150370183464</c:v>
                </c:pt>
                <c:pt idx="533">
                  <c:v>69.422634221653439</c:v>
                </c:pt>
                <c:pt idx="534">
                  <c:v>69.435023791867735</c:v>
                </c:pt>
                <c:pt idx="535">
                  <c:v>69.433541260416547</c:v>
                </c:pt>
                <c:pt idx="536">
                  <c:v>69.521391351912143</c:v>
                </c:pt>
                <c:pt idx="537">
                  <c:v>69.509174573641758</c:v>
                </c:pt>
                <c:pt idx="538">
                  <c:v>69.50301643138269</c:v>
                </c:pt>
                <c:pt idx="539">
                  <c:v>69.460154019518171</c:v>
                </c:pt>
                <c:pt idx="540">
                  <c:v>69.451212528150236</c:v>
                </c:pt>
                <c:pt idx="541">
                  <c:v>69.502117141467281</c:v>
                </c:pt>
                <c:pt idx="542">
                  <c:v>69.371953839186958</c:v>
                </c:pt>
                <c:pt idx="543">
                  <c:v>69.346990460349645</c:v>
                </c:pt>
                <c:pt idx="544">
                  <c:v>69.339216107614362</c:v>
                </c:pt>
                <c:pt idx="545">
                  <c:v>69.344222729578746</c:v>
                </c:pt>
                <c:pt idx="546">
                  <c:v>69.366032733782063</c:v>
                </c:pt>
                <c:pt idx="547">
                  <c:v>69.415014203771591</c:v>
                </c:pt>
                <c:pt idx="548">
                  <c:v>69.477964153565978</c:v>
                </c:pt>
                <c:pt idx="549">
                  <c:v>69.397091246799619</c:v>
                </c:pt>
                <c:pt idx="550">
                  <c:v>69.286298089537652</c:v>
                </c:pt>
                <c:pt idx="551">
                  <c:v>69.153559345041387</c:v>
                </c:pt>
                <c:pt idx="552">
                  <c:v>69.147030935389509</c:v>
                </c:pt>
                <c:pt idx="553">
                  <c:v>68.951190733960516</c:v>
                </c:pt>
                <c:pt idx="554">
                  <c:v>68.998725709763008</c:v>
                </c:pt>
                <c:pt idx="555">
                  <c:v>68.92820310967852</c:v>
                </c:pt>
                <c:pt idx="556">
                  <c:v>68.944702426910538</c:v>
                </c:pt>
                <c:pt idx="557">
                  <c:v>68.954343423154569</c:v>
                </c:pt>
                <c:pt idx="558">
                  <c:v>68.978459381195194</c:v>
                </c:pt>
                <c:pt idx="559">
                  <c:v>69.018642636216711</c:v>
                </c:pt>
                <c:pt idx="560">
                  <c:v>69.077543168911689</c:v>
                </c:pt>
                <c:pt idx="561">
                  <c:v>68.995351193681401</c:v>
                </c:pt>
                <c:pt idx="562">
                  <c:v>68.962404754881064</c:v>
                </c:pt>
                <c:pt idx="563">
                  <c:v>68.952401069248253</c:v>
                </c:pt>
                <c:pt idx="564">
                  <c:v>68.967651214748187</c:v>
                </c:pt>
                <c:pt idx="565">
                  <c:v>69.028259024867054</c:v>
                </c:pt>
                <c:pt idx="566">
                  <c:v>68.5197960703739</c:v>
                </c:pt>
                <c:pt idx="567">
                  <c:v>68.569058274899518</c:v>
                </c:pt>
                <c:pt idx="568">
                  <c:v>68.504760246860457</c:v>
                </c:pt>
                <c:pt idx="569">
                  <c:v>68.515115678800413</c:v>
                </c:pt>
                <c:pt idx="570">
                  <c:v>68.528541214714451</c:v>
                </c:pt>
                <c:pt idx="571">
                  <c:v>68.545584479136622</c:v>
                </c:pt>
                <c:pt idx="572">
                  <c:v>68.616313945053534</c:v>
                </c:pt>
                <c:pt idx="573">
                  <c:v>68.639238003942552</c:v>
                </c:pt>
                <c:pt idx="574">
                  <c:v>68.582554646353032</c:v>
                </c:pt>
                <c:pt idx="575">
                  <c:v>68.415811100197203</c:v>
                </c:pt>
                <c:pt idx="576">
                  <c:v>68.436958270911887</c:v>
                </c:pt>
                <c:pt idx="577">
                  <c:v>68.442256802056349</c:v>
                </c:pt>
                <c:pt idx="578">
                  <c:v>68.493637241914357</c:v>
                </c:pt>
                <c:pt idx="579">
                  <c:v>68.518192678479366</c:v>
                </c:pt>
                <c:pt idx="580">
                  <c:v>68.518674005421687</c:v>
                </c:pt>
                <c:pt idx="581">
                  <c:v>68.523350471481336</c:v>
                </c:pt>
                <c:pt idx="582">
                  <c:v>68.536978620759072</c:v>
                </c:pt>
                <c:pt idx="583">
                  <c:v>68.586059271866048</c:v>
                </c:pt>
                <c:pt idx="584">
                  <c:v>68.624782045150567</c:v>
                </c:pt>
                <c:pt idx="585">
                  <c:v>68.672129396471519</c:v>
                </c:pt>
                <c:pt idx="586">
                  <c:v>68.505586253359482</c:v>
                </c:pt>
                <c:pt idx="587">
                  <c:v>68.357045615095814</c:v>
                </c:pt>
                <c:pt idx="588">
                  <c:v>68.422592766154239</c:v>
                </c:pt>
                <c:pt idx="589">
                  <c:v>68.49106439688974</c:v>
                </c:pt>
                <c:pt idx="590">
                  <c:v>68.519119543533634</c:v>
                </c:pt>
                <c:pt idx="591">
                  <c:v>68.538391332303945</c:v>
                </c:pt>
                <c:pt idx="592">
                  <c:v>68.518314888762205</c:v>
                </c:pt>
                <c:pt idx="593">
                  <c:v>68.523003213509256</c:v>
                </c:pt>
                <c:pt idx="594">
                  <c:v>68.524910246950952</c:v>
                </c:pt>
                <c:pt idx="595">
                  <c:v>68.57154418786746</c:v>
                </c:pt>
                <c:pt idx="596">
                  <c:v>68.612149137296669</c:v>
                </c:pt>
                <c:pt idx="597">
                  <c:v>68.676055856444222</c:v>
                </c:pt>
                <c:pt idx="598">
                  <c:v>68.601863288027047</c:v>
                </c:pt>
                <c:pt idx="599">
                  <c:v>68.545910913271243</c:v>
                </c:pt>
                <c:pt idx="600">
                  <c:v>68.494817159401919</c:v>
                </c:pt>
                <c:pt idx="601">
                  <c:v>68.344984069569009</c:v>
                </c:pt>
                <c:pt idx="602">
                  <c:v>68.250337525595697</c:v>
                </c:pt>
                <c:pt idx="603">
                  <c:v>68.2919856269896</c:v>
                </c:pt>
                <c:pt idx="604">
                  <c:v>68.343794818105764</c:v>
                </c:pt>
                <c:pt idx="605">
                  <c:v>68.352064002034979</c:v>
                </c:pt>
                <c:pt idx="606">
                  <c:v>68.362249944288763</c:v>
                </c:pt>
                <c:pt idx="607">
                  <c:v>68.418821815573054</c:v>
                </c:pt>
                <c:pt idx="608">
                  <c:v>68.455880102808138</c:v>
                </c:pt>
                <c:pt idx="609">
                  <c:v>68.376240770266577</c:v>
                </c:pt>
                <c:pt idx="610">
                  <c:v>68.280658522237971</c:v>
                </c:pt>
                <c:pt idx="611">
                  <c:v>68.129099322525306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805632"/>
        <c:axId val="98803712"/>
      </c:lineChart>
      <c:dateAx>
        <c:axId val="98791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Year</a:t>
                </a:r>
              </a:p>
            </c:rich>
          </c:tx>
          <c:layout>
            <c:manualLayout>
              <c:xMode val="edge"/>
              <c:yMode val="edge"/>
              <c:x val="0.36622965272638303"/>
              <c:y val="0.93293414016890441"/>
            </c:manualLayout>
          </c:layout>
          <c:overlay val="0"/>
        </c:title>
        <c:numFmt formatCode="yyyy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793344"/>
        <c:crosses val="autoZero"/>
        <c:auto val="1"/>
        <c:lblOffset val="100"/>
        <c:baseTimeUnit val="months"/>
        <c:majorUnit val="4"/>
        <c:majorTimeUnit val="years"/>
        <c:minorUnit val="4"/>
        <c:minorTimeUnit val="years"/>
      </c:dateAx>
      <c:valAx>
        <c:axId val="98793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Salts </a:t>
                </a:r>
                <a:r>
                  <a:rPr lang="en-US" sz="1600" dirty="0" smtClean="0"/>
                  <a:t>added with irrigation </a:t>
                </a:r>
                <a:r>
                  <a:rPr lang="en-US" sz="1600" dirty="0"/>
                  <a:t>or leached // gypsum </a:t>
                </a:r>
                <a:r>
                  <a:rPr lang="en-US" sz="1600" dirty="0" err="1"/>
                  <a:t>precip</a:t>
                </a:r>
                <a:r>
                  <a:rPr lang="en-US" sz="1600" dirty="0"/>
                  <a:t> (t/ha)</a:t>
                </a:r>
              </a:p>
            </c:rich>
          </c:tx>
          <c:layout>
            <c:manualLayout>
              <c:xMode val="edge"/>
              <c:yMode val="edge"/>
              <c:x val="1.3376173332986642E-3"/>
              <c:y val="5.1682897823034077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8791424"/>
        <c:crosses val="autoZero"/>
        <c:crossBetween val="between"/>
      </c:valAx>
      <c:valAx>
        <c:axId val="98803712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800"/>
                </a:pPr>
                <a:r>
                  <a:rPr lang="en-US" sz="1800"/>
                  <a:t>Percentage salts precip (%)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spPr>
          <a:ln>
            <a:prstDash val="dash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8805632"/>
        <c:crosses val="max"/>
        <c:crossBetween val="between"/>
      </c:valAx>
      <c:dateAx>
        <c:axId val="98805632"/>
        <c:scaling>
          <c:orientation val="minMax"/>
        </c:scaling>
        <c:delete val="1"/>
        <c:axPos val="b"/>
        <c:numFmt formatCode="yyyy/mm/dd;@" sourceLinked="1"/>
        <c:majorTickMark val="out"/>
        <c:minorTickMark val="none"/>
        <c:tickLblPos val="nextTo"/>
        <c:crossAx val="98803712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74602319600422651"/>
          <c:y val="7.6907892845621412E-2"/>
          <c:w val="0.25397684303329571"/>
          <c:h val="0.768544455481701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BEE16-373F-4A9F-A969-E6BBA9F316EB}" type="datetimeFigureOut">
              <a:rPr lang="fr-FR" smtClean="0"/>
              <a:pPr/>
              <a:t>15/07/2015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57A84-2C33-40A2-97D2-6E9189690E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21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EC7-6FCE-41DB-B3B8-917614DD1CA8}" type="datetime1">
              <a:rPr lang="fr-FR" smtClean="0"/>
              <a:pPr/>
              <a:t>15/07/2015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46F2-39C5-4704-A3B1-1E3179D06B78}" type="datetime1">
              <a:rPr lang="fr-FR" smtClean="0"/>
              <a:pPr/>
              <a:t>15/07/2015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32E-93ED-4B9F-9DB9-EE6B6B8085AD}" type="datetime1">
              <a:rPr lang="fr-FR" smtClean="0"/>
              <a:pPr/>
              <a:t>15/07/2015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0D9-CAF0-420E-AFEA-7CDB1D1988D9}" type="datetime1">
              <a:rPr lang="fr-FR" smtClean="0"/>
              <a:pPr/>
              <a:t>15/07/2015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8F0-A790-4DFA-8FB7-2ABC2314B925}" type="datetime1">
              <a:rPr lang="fr-FR" smtClean="0"/>
              <a:pPr/>
              <a:t>15/07/2015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8BED-6EC4-46A0-8947-C99D35A0AA0B}" type="datetime1">
              <a:rPr lang="fr-FR" smtClean="0"/>
              <a:pPr/>
              <a:t>15/07/2015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3E8-3B8F-4ED5-A5FB-BF741093484C}" type="datetime1">
              <a:rPr lang="fr-FR" smtClean="0"/>
              <a:pPr/>
              <a:t>15/07/2015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E198-02CF-4379-9BC7-373661DBEDB6}" type="datetime1">
              <a:rPr lang="fr-FR" smtClean="0"/>
              <a:pPr/>
              <a:t>15/07/2015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1075-F322-40E7-B77C-663A43290309}" type="datetime1">
              <a:rPr lang="fr-FR" smtClean="0"/>
              <a:pPr/>
              <a:t>15/07/2015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2413-8382-4885-8482-DD276C096BB5}" type="datetime1">
              <a:rPr lang="fr-FR" smtClean="0"/>
              <a:pPr/>
              <a:t>15/07/2015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5990-C439-4469-8487-CD67C545A401}" type="datetime1">
              <a:rPr lang="fr-FR" smtClean="0"/>
              <a:pPr/>
              <a:t>15/07/2015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C2CD-8C84-458E-B4CB-FB78464A61BA}" type="datetime1">
              <a:rPr lang="fr-FR" smtClean="0"/>
              <a:pPr/>
              <a:t>15/07/2015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0" y="1988840"/>
            <a:ext cx="4316016" cy="792088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  <a:tabLst>
                <a:tab pos="1097280" algn="l"/>
                <a:tab pos="3060065" algn="ctr"/>
              </a:tabLst>
            </a:pPr>
            <a:r>
              <a:rPr lang="fr-FR" sz="2400" dirty="0" smtClean="0">
                <a:solidFill>
                  <a:srgbClr val="000000"/>
                </a:solidFill>
                <a:ea typeface="Trebuchet MS"/>
              </a:rPr>
              <a:t/>
            </a:r>
            <a:br>
              <a:rPr lang="fr-FR" sz="2400" dirty="0" smtClean="0">
                <a:solidFill>
                  <a:srgbClr val="000000"/>
                </a:solidFill>
                <a:ea typeface="Trebuchet MS"/>
              </a:rPr>
            </a:br>
            <a:r>
              <a:rPr lang="en-US" sz="2800" b="1" dirty="0" smtClean="0">
                <a:solidFill>
                  <a:srgbClr val="000000"/>
                </a:solidFill>
                <a:ea typeface="Trebuchet MS"/>
              </a:rPr>
              <a:t>Michael van der Laan</a:t>
            </a:r>
            <a:br>
              <a:rPr lang="en-US" sz="2800" b="1" dirty="0" smtClean="0">
                <a:solidFill>
                  <a:srgbClr val="000000"/>
                </a:solidFill>
                <a:ea typeface="Trebuchet MS"/>
              </a:rPr>
            </a:br>
            <a:r>
              <a:rPr lang="en-US" sz="2400" dirty="0" smtClean="0">
                <a:solidFill>
                  <a:srgbClr val="000000"/>
                </a:solidFill>
                <a:ea typeface="Trebuchet MS"/>
              </a:rPr>
              <a:t>michael.vanderlaan@up.ac.za</a:t>
            </a:r>
            <a:r>
              <a:rPr lang="fr-FR" sz="2400" dirty="0" smtClean="0">
                <a:solidFill>
                  <a:srgbClr val="000000"/>
                </a:solidFill>
                <a:ea typeface="Trebuchet MS"/>
              </a:rPr>
              <a:t/>
            </a:r>
            <a:br>
              <a:rPr lang="fr-FR" sz="2400" dirty="0" smtClean="0">
                <a:solidFill>
                  <a:srgbClr val="000000"/>
                </a:solidFill>
                <a:ea typeface="Trebuchet MS"/>
              </a:rPr>
            </a:br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1</a:t>
            </a:fld>
            <a:endParaRPr lang="fr-BE" b="1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47663" y="332656"/>
            <a:ext cx="74052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cap="all" dirty="0" smtClean="0">
                <a:solidFill>
                  <a:srgbClr val="3996C1"/>
                </a:solidFill>
                <a:latin typeface="Arial"/>
                <a:ea typeface="Trebuchet MS"/>
                <a:cs typeface="+mj-cs"/>
              </a:rPr>
              <a:t>Irrigation as part of an Acid mine drainage </a:t>
            </a:r>
            <a:r>
              <a:rPr lang="fr-FR" sz="3200" cap="all" dirty="0" err="1" smtClean="0">
                <a:solidFill>
                  <a:srgbClr val="3996C1"/>
                </a:solidFill>
                <a:latin typeface="Arial"/>
                <a:ea typeface="Trebuchet MS"/>
                <a:cs typeface="+mj-cs"/>
              </a:rPr>
              <a:t>treatment</a:t>
            </a:r>
            <a:r>
              <a:rPr lang="fr-FR" sz="3200" cap="all" dirty="0" smtClean="0">
                <a:solidFill>
                  <a:srgbClr val="3996C1"/>
                </a:solidFill>
                <a:latin typeface="Arial"/>
                <a:ea typeface="Trebuchet MS"/>
                <a:cs typeface="+mj-cs"/>
              </a:rPr>
              <a:t> </a:t>
            </a:r>
            <a:r>
              <a:rPr lang="en-ZA" sz="3200" cap="all" dirty="0" smtClean="0">
                <a:solidFill>
                  <a:srgbClr val="3996C1"/>
                </a:solidFill>
                <a:latin typeface="Arial"/>
                <a:ea typeface="Trebuchet MS"/>
                <a:cs typeface="+mj-cs"/>
              </a:rPr>
              <a:t>strategy</a:t>
            </a:r>
            <a:endParaRPr lang="en-ZA" sz="1200" dirty="0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709228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MULTI STAKEHOLDERS ROUNDTABLE : </a:t>
            </a:r>
            <a:r>
              <a:rPr lang="en-US" b="1" dirty="0" smtClean="0">
                <a:solidFill>
                  <a:schemeClr val="accent2"/>
                </a:solidFill>
              </a:rPr>
              <a:t>WASTE WATER REUSE, TIME FOR SOLUTIONS </a:t>
            </a:r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73572" y="2887682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>
              <a:solidFill>
                <a:schemeClr val="bg2"/>
              </a:solidFill>
            </a:endParaRPr>
          </a:p>
          <a:p>
            <a:r>
              <a:rPr lang="en-ZA" b="1" dirty="0" smtClean="0">
                <a:solidFill>
                  <a:schemeClr val="bg2"/>
                </a:solidFill>
              </a:rPr>
              <a:t>Decanting acid mine drainage is presenting a major problem in the economic heartland of South Africa / Reverse osmosis (RO) proposed as solution but very expensive and energy intensive / </a:t>
            </a:r>
            <a:r>
              <a:rPr lang="en-ZA" b="1" dirty="0">
                <a:solidFill>
                  <a:schemeClr val="bg2"/>
                </a:solidFill>
              </a:rPr>
              <a:t>I</a:t>
            </a:r>
            <a:r>
              <a:rPr lang="en-ZA" b="1" dirty="0" smtClean="0">
                <a:solidFill>
                  <a:schemeClr val="bg2"/>
                </a:solidFill>
              </a:rPr>
              <a:t>rrigation represents an attractive alternative to RO as it removes significant salt loads and can use the water productively to produce crops in a food insecure region</a:t>
            </a:r>
            <a:r>
              <a:rPr lang="fr-FR" b="1" dirty="0" smtClean="0">
                <a:solidFill>
                  <a:schemeClr val="bg2"/>
                </a:solidFill>
              </a:rPr>
              <a:t>	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8" y="3035682"/>
            <a:ext cx="3796272" cy="318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2687449" y="4704078"/>
            <a:ext cx="216024" cy="22502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77428" y="526510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accent5"/>
                </a:solidFill>
              </a:rPr>
              <a:t>Vaal Basin</a:t>
            </a:r>
            <a:endParaRPr lang="en-GB" dirty="0">
              <a:solidFill>
                <a:schemeClr val="accent5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03474" y="4959484"/>
            <a:ext cx="228366" cy="32756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2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709228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MULTI STAKEHOLDERS ROUNDTABLE : </a:t>
            </a:r>
            <a:r>
              <a:rPr lang="en-US" b="1" dirty="0" smtClean="0">
                <a:solidFill>
                  <a:schemeClr val="accent2"/>
                </a:solidFill>
              </a:rPr>
              <a:t>WASTE WATER REUSE, TIME FOR SOLUTIONS </a:t>
            </a:r>
            <a:endParaRPr lang="fr-BE" b="1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ctrTitle"/>
          </p:nvPr>
        </p:nvSpPr>
        <p:spPr>
          <a:xfrm>
            <a:off x="1656943" y="-124330"/>
            <a:ext cx="7452320" cy="14700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2800" b="1" dirty="0">
                <a:latin typeface="Arial"/>
                <a:ea typeface="Calibri"/>
                <a:cs typeface="Times New Roman"/>
              </a:rPr>
              <a:t>MANAGING POOR QUALITY MINE WATER: IS IRRIGATION PART OF THE SOLUTION?</a:t>
            </a:r>
            <a:endParaRPr lang="en-GB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88103" y="1710303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Quality of water decanting from </a:t>
            </a:r>
            <a:r>
              <a:rPr lang="en-ZA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mine voids </a:t>
            </a:r>
            <a:r>
              <a:rPr lang="en-ZA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in South Africa </a:t>
            </a:r>
            <a:r>
              <a:rPr lang="en-ZA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varies, but often acidic and saline, </a:t>
            </a:r>
            <a:r>
              <a:rPr lang="en-ZA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dominated by CaSO</a:t>
            </a:r>
            <a:r>
              <a:rPr lang="en-ZA" baseline="-25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4</a:t>
            </a:r>
            <a:r>
              <a:rPr lang="en-ZA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, Na</a:t>
            </a:r>
            <a:r>
              <a:rPr lang="en-ZA" baseline="-25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2</a:t>
            </a:r>
            <a:r>
              <a:rPr lang="en-ZA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SO</a:t>
            </a:r>
            <a:r>
              <a:rPr lang="en-ZA" baseline="-25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4</a:t>
            </a:r>
            <a:r>
              <a:rPr lang="en-ZA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, MgSO</a:t>
            </a:r>
            <a:r>
              <a:rPr lang="en-ZA" baseline="-25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4</a:t>
            </a:r>
            <a:r>
              <a:rPr lang="en-ZA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or </a:t>
            </a:r>
            <a:r>
              <a:rPr lang="en-ZA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NaHCO</a:t>
            </a:r>
            <a:r>
              <a:rPr lang="en-ZA" baseline="-250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Results in a salinity problem as there is not enough clean water available to dilute the salts  and still achieve water quality objectives</a:t>
            </a:r>
          </a:p>
          <a:p>
            <a:pPr algn="ctr"/>
            <a:endParaRPr lang="en-ZA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ZA" b="1" dirty="0" smtClean="0">
                <a:solidFill>
                  <a:schemeClr val="accent2"/>
                </a:solidFill>
              </a:rPr>
              <a:t>Technology </a:t>
            </a:r>
            <a:r>
              <a:rPr lang="en-ZA" b="1" dirty="0">
                <a:solidFill>
                  <a:schemeClr val="accent2"/>
                </a:solidFill>
              </a:rPr>
              <a:t>principle:</a:t>
            </a:r>
          </a:p>
          <a:p>
            <a:endParaRPr lang="en-ZA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322" y="3453524"/>
            <a:ext cx="8586678" cy="3187765"/>
            <a:chOff x="67254" y="1268760"/>
            <a:chExt cx="9144000" cy="3471583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67254" y="3293793"/>
              <a:ext cx="9144000" cy="144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dirty="0">
                  <a:latin typeface="Tahoma" charset="0"/>
                  <a:sym typeface="Wingdings 3" pitchFamily="18" charset="2"/>
                </a:rPr>
                <a:t></a:t>
              </a:r>
              <a:endParaRPr lang="en-US" dirty="0">
                <a:latin typeface="Tahoma" charset="0"/>
                <a:sym typeface="Monotype Sorts" pitchFamily="2" charset="2"/>
              </a:endParaRPr>
            </a:p>
            <a:p>
              <a:pPr algn="ctr"/>
              <a:r>
                <a:rPr lang="en-US" dirty="0">
                  <a:latin typeface="Tahoma" charset="0"/>
                  <a:sym typeface="Monotype Sorts" pitchFamily="2" charset="2"/>
                </a:rPr>
                <a:t>Salts therefore removed </a:t>
              </a:r>
              <a:r>
                <a:rPr lang="en-US" dirty="0" smtClean="0">
                  <a:latin typeface="Tahoma" charset="0"/>
                  <a:sym typeface="Monotype Sorts" pitchFamily="2" charset="2"/>
                </a:rPr>
                <a:t>from the water</a:t>
              </a:r>
              <a:endParaRPr lang="en-US" sz="800" dirty="0">
                <a:latin typeface="Tahoma" charset="0"/>
                <a:sym typeface="Monotype Sorts" pitchFamily="2" charset="2"/>
              </a:endParaRPr>
            </a:p>
            <a:p>
              <a:endParaRPr lang="en-US" sz="2000" dirty="0" smtClean="0">
                <a:latin typeface="Tahoma" charset="0"/>
                <a:sym typeface="Monotype Sorts" pitchFamily="2" charset="2"/>
              </a:endParaRPr>
            </a:p>
            <a:p>
              <a:endParaRPr lang="en-US" sz="2000" dirty="0" smtClean="0">
                <a:latin typeface="Tahoma" charset="0"/>
                <a:sym typeface="Monotype Sorts" pitchFamily="2" charset="2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81000" y="1268760"/>
              <a:ext cx="8487355" cy="3240360"/>
              <a:chOff x="381000" y="1268760"/>
              <a:chExt cx="8487355" cy="32403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81000" y="1268760"/>
                <a:ext cx="8458200" cy="3240360"/>
              </a:xfrm>
              <a:prstGeom prst="rect">
                <a:avLst/>
              </a:prstGeom>
              <a:solidFill>
                <a:srgbClr val="00B050">
                  <a:alpha val="39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8" name="Rectangle 2"/>
              <p:cNvSpPr>
                <a:spLocks noChangeArrowheads="1"/>
              </p:cNvSpPr>
              <p:nvPr/>
            </p:nvSpPr>
            <p:spPr bwMode="auto">
              <a:xfrm>
                <a:off x="1966281" y="1371600"/>
                <a:ext cx="52257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dirty="0">
                    <a:latin typeface="Tahoma" charset="0"/>
                  </a:rPr>
                  <a:t>Irrigation with </a:t>
                </a:r>
                <a:r>
                  <a:rPr lang="en-US" sz="2400" dirty="0">
                    <a:latin typeface="Tahoma" charset="0"/>
                    <a:sym typeface="Monotype Sorts" pitchFamily="2" charset="2"/>
                  </a:rPr>
                  <a:t>CaSO</a:t>
                </a:r>
                <a:r>
                  <a:rPr lang="en-US" sz="2400" baseline="-25000" dirty="0">
                    <a:latin typeface="Tahoma" charset="0"/>
                    <a:sym typeface="Monotype Sorts" pitchFamily="2" charset="2"/>
                  </a:rPr>
                  <a:t>4 </a:t>
                </a:r>
                <a:r>
                  <a:rPr lang="en-US" sz="2400" dirty="0" smtClean="0">
                    <a:latin typeface="Tahoma" charset="0"/>
                  </a:rPr>
                  <a:t>rich </a:t>
                </a:r>
                <a:r>
                  <a:rPr lang="en-US" sz="2400" dirty="0">
                    <a:latin typeface="Tahoma" charset="0"/>
                  </a:rPr>
                  <a:t>mine water</a:t>
                </a:r>
                <a:endParaRPr lang="en-US" sz="2400" dirty="0">
                  <a:latin typeface="Tahoma" charset="0"/>
                  <a:sym typeface="Monotype Sorts" pitchFamily="2" charset="2"/>
                </a:endParaRPr>
              </a:p>
            </p:txBody>
          </p:sp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410155" y="1855612"/>
                <a:ext cx="8458200" cy="1268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dirty="0">
                    <a:latin typeface="Tahoma" charset="0"/>
                    <a:sym typeface="Wingdings 3" pitchFamily="18" charset="2"/>
                  </a:rPr>
                  <a:t></a:t>
                </a:r>
                <a:endParaRPr lang="en-US" dirty="0">
                  <a:latin typeface="Tahoma" charset="0"/>
                  <a:sym typeface="Monotype Sorts" pitchFamily="2" charset="2"/>
                </a:endParaRPr>
              </a:p>
              <a:p>
                <a:pPr algn="ctr"/>
                <a:r>
                  <a:rPr lang="en-US" dirty="0">
                    <a:latin typeface="Tahoma" charset="0"/>
                    <a:sym typeface="Monotype Sorts" pitchFamily="2" charset="2"/>
                  </a:rPr>
                  <a:t>Roots take up </a:t>
                </a:r>
                <a:r>
                  <a:rPr lang="en-US" dirty="0" smtClean="0">
                    <a:latin typeface="Tahoma" charset="0"/>
                    <a:sym typeface="Monotype Sorts" pitchFamily="2" charset="2"/>
                  </a:rPr>
                  <a:t>water and concentrate the salt –</a:t>
                </a:r>
                <a:endParaRPr lang="en-US" dirty="0">
                  <a:latin typeface="Tahoma" charset="0"/>
                  <a:sym typeface="Monotype Sorts" pitchFamily="2" charset="2"/>
                </a:endParaRPr>
              </a:p>
              <a:p>
                <a:pPr algn="ctr"/>
                <a:r>
                  <a:rPr lang="en-US" dirty="0">
                    <a:latin typeface="Tahoma" charset="0"/>
                    <a:sym typeface="Monotype Sorts" pitchFamily="2" charset="2"/>
                  </a:rPr>
                  <a:t>p</a:t>
                </a:r>
                <a:r>
                  <a:rPr lang="en-US" dirty="0" smtClean="0">
                    <a:latin typeface="Tahoma" charset="0"/>
                    <a:sym typeface="Monotype Sorts" pitchFamily="2" charset="2"/>
                  </a:rPr>
                  <a:t>recipitation </a:t>
                </a:r>
                <a:r>
                  <a:rPr lang="en-US" dirty="0">
                    <a:latin typeface="Tahoma" charset="0"/>
                    <a:sym typeface="Monotype Sorts" pitchFamily="2" charset="2"/>
                  </a:rPr>
                  <a:t>of </a:t>
                </a:r>
                <a:r>
                  <a:rPr lang="en-US" dirty="0">
                    <a:latin typeface="Tahoma" charset="0"/>
                  </a:rPr>
                  <a:t>gypsum</a:t>
                </a:r>
                <a:r>
                  <a:rPr lang="en-US" dirty="0" smtClean="0">
                    <a:latin typeface="Tahoma" charset="0"/>
                    <a:sym typeface="Monotype Sorts" pitchFamily="2" charset="2"/>
                  </a:rPr>
                  <a:t> </a:t>
                </a:r>
                <a:r>
                  <a:rPr lang="en-US" dirty="0">
                    <a:latin typeface="Tahoma" charset="0"/>
                    <a:sym typeface="Monotype Sorts" pitchFamily="2" charset="2"/>
                  </a:rPr>
                  <a:t>in the soil </a:t>
                </a:r>
                <a:r>
                  <a:rPr lang="en-US" dirty="0" smtClean="0">
                    <a:latin typeface="Tahoma" charset="0"/>
                    <a:sym typeface="Monotype Sorts" pitchFamily="2" charset="2"/>
                  </a:rPr>
                  <a:t>profile</a:t>
                </a:r>
                <a:endParaRPr lang="en-US" sz="3200" dirty="0">
                  <a:latin typeface="Tahoma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3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709228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MULTI STAKEHOLDERS ROUNDTABLE : </a:t>
            </a:r>
            <a:r>
              <a:rPr lang="en-US" b="1" dirty="0" smtClean="0">
                <a:solidFill>
                  <a:schemeClr val="accent2"/>
                </a:solidFill>
              </a:rPr>
              <a:t>WASTE WATER REUSE, TIME FOR SOLUTIONS </a:t>
            </a:r>
            <a:endParaRPr lang="fr-BE" b="1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ctrTitle"/>
          </p:nvPr>
        </p:nvSpPr>
        <p:spPr>
          <a:xfrm>
            <a:off x="1656943" y="-124330"/>
            <a:ext cx="7452320" cy="14700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2800" b="1" dirty="0">
                <a:latin typeface="Arial"/>
                <a:ea typeface="Calibri"/>
                <a:cs typeface="Times New Roman"/>
              </a:rPr>
              <a:t>MANAGING POOR QUALITY MINE WATER: IS IRRIGATION PART OF THE SOLUTION?</a:t>
            </a:r>
            <a:endParaRPr lang="en-GB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7704" y="1196752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76869" y="191683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052012"/>
              </p:ext>
            </p:extLst>
          </p:nvPr>
        </p:nvGraphicFramePr>
        <p:xfrm>
          <a:off x="611560" y="1938179"/>
          <a:ext cx="7504426" cy="469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5651334" y="1412776"/>
            <a:ext cx="32403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ZA" b="1" dirty="0" smtClean="0">
                <a:solidFill>
                  <a:srgbClr val="FF0000"/>
                </a:solidFill>
              </a:rPr>
              <a:t> 69% salts removed from water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917848" y="1436484"/>
            <a:ext cx="5248835" cy="7969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ZA" sz="2400" b="1" dirty="0" smtClean="0">
                <a:solidFill>
                  <a:srgbClr val="002060"/>
                </a:solidFill>
              </a:rPr>
              <a:t>Irrigation with neutralised acid mine drainage</a:t>
            </a:r>
            <a:endParaRPr lang="en-Z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ICID2015">
      <a:dk1>
        <a:srgbClr val="3996C1"/>
      </a:dk1>
      <a:lt1>
        <a:srgbClr val="007146"/>
      </a:lt1>
      <a:dk2>
        <a:srgbClr val="94C120"/>
      </a:dk2>
      <a:lt2>
        <a:srgbClr val="02290C"/>
      </a:lt2>
      <a:accent1>
        <a:srgbClr val="007146"/>
      </a:accent1>
      <a:accent2>
        <a:srgbClr val="080808"/>
      </a:accent2>
      <a:accent3>
        <a:srgbClr val="080808"/>
      </a:accent3>
      <a:accent4>
        <a:srgbClr val="080808"/>
      </a:accent4>
      <a:accent5>
        <a:srgbClr val="FFFFFF"/>
      </a:accent5>
      <a:accent6>
        <a:srgbClr val="FFFFFF"/>
      </a:accent6>
      <a:hlink>
        <a:srgbClr val="080808"/>
      </a:hlink>
      <a:folHlink>
        <a:srgbClr val="080808"/>
      </a:folHlink>
    </a:clrScheme>
    <a:fontScheme name="ICID2015">
      <a:majorFont>
        <a:latin typeface="Trebuchet MS"/>
        <a:ea typeface="Arial Unicode MS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249</Words>
  <Application>Microsoft Office PowerPoint</Application>
  <PresentationFormat>On-screen Show (4:3)</PresentationFormat>
  <Paragraphs>32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 Michael van der Laan michael.vanderlaan@up.ac.za </vt:lpstr>
      <vt:lpstr>MANAGING POOR QUALITY MINE WATER: IS IRRIGATION PART OF THE SOLUTION?</vt:lpstr>
      <vt:lpstr>MANAGING POOR QUALITY MINE WATER: IS IRRIGATION PART OF THE SOLUTION?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the speaker  email of the speaker</dc:title>
  <dc:creator>AFEID</dc:creator>
  <cp:lastModifiedBy>Michael van der Laan</cp:lastModifiedBy>
  <cp:revision>14</cp:revision>
  <dcterms:created xsi:type="dcterms:W3CDTF">2015-04-23T14:06:28Z</dcterms:created>
  <dcterms:modified xsi:type="dcterms:W3CDTF">2015-07-15T12:32:08Z</dcterms:modified>
</cp:coreProperties>
</file>